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452" r:id="rId4"/>
    <p:sldId id="374" r:id="rId5"/>
    <p:sldId id="376" r:id="rId7"/>
    <p:sldId id="395" r:id="rId8"/>
    <p:sldId id="397" r:id="rId9"/>
    <p:sldId id="398" r:id="rId10"/>
    <p:sldId id="421" r:id="rId11"/>
    <p:sldId id="420" r:id="rId12"/>
    <p:sldId id="422" r:id="rId13"/>
    <p:sldId id="423" r:id="rId14"/>
    <p:sldId id="258" r:id="rId15"/>
    <p:sldId id="294" r:id="rId16"/>
    <p:sldId id="295" r:id="rId17"/>
    <p:sldId id="439" r:id="rId18"/>
    <p:sldId id="440" r:id="rId19"/>
    <p:sldId id="365" r:id="rId20"/>
    <p:sldId id="366" r:id="rId21"/>
    <p:sldId id="441" r:id="rId22"/>
    <p:sldId id="368" r:id="rId23"/>
    <p:sldId id="442" r:id="rId24"/>
    <p:sldId id="443" r:id="rId25"/>
    <p:sldId id="444" r:id="rId26"/>
    <p:sldId id="293" r:id="rId27"/>
  </p:sldIdLst>
  <p:sldSz cx="24384000" cy="13716000"/>
  <p:notesSz cx="6858000" cy="9144000"/>
  <p:custDataLst>
    <p:tags r:id="rId32"/>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dongxue" initials="ld" lastIdx="2" clrIdx="0"/>
  <p:cmAuthor id="2" name="fit2cloudzhao" initials="f" lastIdx="2" clrIdx="1"/>
  <p:cmAuthor id="2000" name="李学军_fiQfYzUF" initials="authorId_48560546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67.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95775B5-5B4B-4082-AC0C-33AC30E5AD90}" type="doc">
      <dgm:prSet loTypeId="hierarchy" loCatId="hierarchy" qsTypeId="urn:microsoft.com/office/officeart/2005/8/quickstyle/simple1" qsCatId="simple" csTypeId="urn:microsoft.com/office/officeart/2005/8/colors/accent1_5" csCatId="mainScheme" phldr="1"/>
      <dgm:spPr/>
      <dgm:t>
        <a:bodyPr/>
        <a:lstStyle/>
        <a:p>
          <a:endParaRPr lang="zh-CN" altLang="en-US"/>
        </a:p>
      </dgm:t>
    </dgm:pt>
    <dgm:pt modelId="{E0B2E850-AAD5-40B6-8033-890B18A481EB}">
      <dgm:prSet phldrT="[文本]" phldr="0" custT="1"/>
      <dgm:spPr>
        <a:solidFill>
          <a:srgbClr val="7030A0"/>
        </a:solidFill>
      </dgm:spPr>
      <dgm:t>
        <a:bodyPr vert="horz" wrap="square"/>
        <a:p>
          <a:pPr algn="ctr">
            <a:lnSpc>
              <a:spcPct val="100000"/>
            </a:lnSpc>
            <a:spcBef>
              <a:spcPct val="0"/>
            </a:spcBef>
            <a:spcAft>
              <a:spcPct val="35000"/>
            </a:spcAft>
          </a:pPr>
          <a:r>
            <a:rPr lang="zh-CN" altLang="en-US" sz="3200">
              <a:latin typeface="宋体" charset="0"/>
              <a:ea typeface="宋体" charset="0"/>
            </a:rPr>
            <a:t>性能测试分层模型</a:t>
          </a:r>
          <a:r>
            <a:rPr lang="zh-CN" altLang="en-US" sz="3200">
              <a:latin typeface="宋体" charset="0"/>
              <a:ea typeface="宋体" charset="0"/>
            </a:rPr>
            <a:t/>
          </a:r>
          <a:endParaRPr lang="zh-CN" altLang="en-US" sz="3200">
            <a:latin typeface="宋体" charset="0"/>
            <a:ea typeface="宋体" charset="0"/>
          </a:endParaRPr>
        </a:p>
      </dgm:t>
    </dgm:pt>
    <dgm:pt modelId="{AB477E88-9E33-45EE-91BA-AAAB45281A7E}" cxnId="{775CD02F-2F6B-40A2-A414-1C588BFCD6EC}" type="parTrans">
      <dgm:prSet/>
      <dgm:spPr/>
      <dgm:t>
        <a:bodyPr/>
        <a:lstStyle/>
        <a:p>
          <a:pPr algn="ctr"/>
          <a:endParaRPr lang="zh-CN" altLang="en-US" sz="1800"/>
        </a:p>
      </dgm:t>
    </dgm:pt>
    <dgm:pt modelId="{49F5FB7D-E888-4545-9B03-1E5B02062761}" cxnId="{775CD02F-2F6B-40A2-A414-1C588BFCD6EC}" type="sibTrans">
      <dgm:prSet/>
      <dgm:spPr/>
      <dgm:t>
        <a:bodyPr/>
        <a:lstStyle/>
        <a:p>
          <a:pPr algn="ctr"/>
          <a:endParaRPr lang="zh-CN" altLang="en-US" sz="1800"/>
        </a:p>
      </dgm:t>
    </dgm:pt>
    <dgm:pt modelId="{962CE60C-DC15-4DBE-8842-8E8AAC2EC9E3}">
      <dgm:prSet phldrT="[文本]" phldr="0" custT="1"/>
      <dgm:spPr>
        <a:solidFill>
          <a:srgbClr val="7030A0"/>
        </a:solidFill>
      </dgm:spPr>
      <dgm:t>
        <a:bodyPr vert="horz" wrap="square"/>
        <a:p>
          <a:pPr algn="ctr">
            <a:lnSpc>
              <a:spcPct val="100000"/>
            </a:lnSpc>
            <a:spcBef>
              <a:spcPct val="0"/>
            </a:spcBef>
            <a:spcAft>
              <a:spcPct val="35000"/>
            </a:spcAft>
          </a:pPr>
          <a:r>
            <a:rPr lang="zh-CN" altLang="en-US" sz="3200">
              <a:latin typeface="宋体" charset="0"/>
              <a:ea typeface="宋体" charset="0"/>
            </a:rPr>
            <a:t>前端</a:t>
          </a:r>
          <a:r>
            <a:rPr sz="6500">
              <a:latin typeface="宋体" charset="0"/>
              <a:ea typeface="宋体" charset="0"/>
            </a:rPr>
            <a:t/>
          </a:r>
          <a:endParaRPr sz="6500">
            <a:latin typeface="宋体" charset="0"/>
            <a:ea typeface="宋体" charset="0"/>
          </a:endParaRPr>
        </a:p>
      </dgm:t>
    </dgm:pt>
    <dgm:pt modelId="{61D2CEAF-2C2D-403D-AA6D-F770253A54CD}" cxnId="{8FD2EF9F-12B9-4AFF-8BFD-14024F2988D6}" type="parTrans">
      <dgm:prSet phldr="0" custT="1"/>
      <dgm:spPr/>
      <dgm:t>
        <a:bodyPr vert="horz" wrap="square"/>
        <a:p>
          <a:endParaRPr lang="zh-CN" altLang="en-US" sz="1800">
            <a:latin typeface="宋体" charset="0"/>
            <a:ea typeface="宋体" charset="0"/>
          </a:endParaRPr>
        </a:p>
      </dgm:t>
    </dgm:pt>
    <dgm:pt modelId="{B3A4559B-D52E-4174-B1E7-101F25C06F74}" cxnId="{8FD2EF9F-12B9-4AFF-8BFD-14024F2988D6}" type="sibTrans">
      <dgm:prSet/>
      <dgm:spPr/>
      <dgm:t>
        <a:bodyPr/>
        <a:lstStyle/>
        <a:p>
          <a:pPr algn="ctr"/>
          <a:endParaRPr lang="zh-CN" altLang="en-US" sz="1800"/>
        </a:p>
      </dgm:t>
    </dgm:pt>
    <dgm:pt modelId="{DADE35C5-C929-4575-9C4E-A500AF9FE7B5}">
      <dgm:prSet phldrT="[文本]" phldr="0" custT="1"/>
      <dgm:spPr>
        <a:solidFill>
          <a:srgbClr val="7030A0"/>
        </a:solidFill>
      </dgm:spPr>
      <dgm:t>
        <a:bodyPr vert="horz" wrap="square"/>
        <a:p>
          <a:pPr algn="ctr">
            <a:lnSpc>
              <a:spcPct val="100000"/>
            </a:lnSpc>
            <a:spcBef>
              <a:spcPct val="0"/>
            </a:spcBef>
            <a:spcAft>
              <a:spcPct val="35000"/>
            </a:spcAft>
          </a:pPr>
          <a:r>
            <a:rPr lang="zh-CN" altLang="en-US" sz="3200">
              <a:latin typeface="宋体" charset="0"/>
              <a:ea typeface="宋体" charset="0"/>
            </a:rPr>
            <a:t>网络</a:t>
          </a:r>
          <a:r>
            <a:rPr lang="zh-CN" altLang="en-US" sz="3200">
              <a:latin typeface="宋体" charset="0"/>
              <a:ea typeface="宋体" charset="0"/>
            </a:rPr>
            <a:t/>
          </a:r>
          <a:endParaRPr lang="zh-CN" altLang="en-US" sz="3200">
            <a:latin typeface="宋体" charset="0"/>
            <a:ea typeface="宋体" charset="0"/>
          </a:endParaRPr>
        </a:p>
      </dgm:t>
    </dgm:pt>
    <dgm:pt modelId="{1DEF747B-DCFA-47BF-9923-A3205B795E55}" cxnId="{A214E9B3-393C-49BD-A5EB-D53EBC2CB7D4}" type="parTrans">
      <dgm:prSet phldr="0" custT="1"/>
      <dgm:spPr>
        <a:solidFill>
          <a:srgbClr val="7030A0"/>
        </a:solidFill>
      </dgm:spPr>
      <dgm:t>
        <a:bodyPr vert="horz" wrap="square"/>
        <a:p>
          <a:pPr algn="ctr">
            <a:lnSpc>
              <a:spcPct val="100000"/>
            </a:lnSpc>
            <a:spcBef>
              <a:spcPct val="0"/>
            </a:spcBef>
            <a:spcAft>
              <a:spcPct val="35000"/>
            </a:spcAft>
          </a:pPr>
          <a:r>
            <a:rPr lang="zh-CN" altLang="en-US" sz="1800">
              <a:latin typeface="宋体" charset="0"/>
              <a:ea typeface="宋体" charset="0"/>
            </a:rPr>
            <a:t/>
          </a:r>
          <a:endParaRPr lang="zh-CN" altLang="en-US" sz="1800">
            <a:latin typeface="宋体" charset="0"/>
            <a:ea typeface="宋体" charset="0"/>
          </a:endParaRPr>
        </a:p>
      </dgm:t>
    </dgm:pt>
    <dgm:pt modelId="{958D11ED-6D85-4424-B2E0-DB5F86228C82}" cxnId="{A214E9B3-393C-49BD-A5EB-D53EBC2CB7D4}" type="sibTrans">
      <dgm:prSet/>
      <dgm:spPr/>
      <dgm:t>
        <a:bodyPr/>
        <a:lstStyle/>
        <a:p>
          <a:pPr algn="ctr"/>
          <a:endParaRPr lang="zh-CN" altLang="en-US" sz="1800"/>
        </a:p>
      </dgm:t>
    </dgm:pt>
    <dgm:pt modelId="{B3E701FA-7018-4BF9-B111-C538F9295104}">
      <dgm:prSet phldrT="[文本]" phldr="0" custT="1"/>
      <dgm:spPr>
        <a:solidFill>
          <a:srgbClr val="7030A0"/>
        </a:solidFill>
      </dgm:spPr>
      <dgm:t>
        <a:bodyPr vert="horz" wrap="square"/>
        <a:p>
          <a:pPr algn="ctr">
            <a:lnSpc>
              <a:spcPct val="100000"/>
            </a:lnSpc>
            <a:spcBef>
              <a:spcPct val="0"/>
            </a:spcBef>
            <a:spcAft>
              <a:spcPct val="35000"/>
            </a:spcAft>
          </a:pPr>
          <a:r>
            <a:rPr lang="zh-CN" altLang="en-US" sz="3200">
              <a:latin typeface="宋体" charset="0"/>
              <a:ea typeface="宋体" charset="0"/>
            </a:rPr>
            <a:t>后端</a:t>
          </a:r>
          <a:r>
            <a:rPr lang="zh-CN" altLang="en-US" sz="3200">
              <a:latin typeface="宋体" charset="0"/>
              <a:ea typeface="宋体" charset="0"/>
            </a:rPr>
            <a:t/>
          </a:r>
          <a:endParaRPr lang="zh-CN" altLang="en-US" sz="3200">
            <a:latin typeface="宋体" charset="0"/>
            <a:ea typeface="宋体" charset="0"/>
          </a:endParaRPr>
        </a:p>
      </dgm:t>
    </dgm:pt>
    <dgm:pt modelId="{3AC584F8-E663-42D9-9101-8A824D821061}" cxnId="{E7A53731-F324-491E-89A4-68EB5ACC2181}" type="parTrans">
      <dgm:prSet phldr="0" custT="1"/>
      <dgm:spPr/>
      <dgm:t>
        <a:bodyPr vert="horz" wrap="square"/>
        <a:p>
          <a:pPr algn="ctr">
            <a:lnSpc>
              <a:spcPct val="100000"/>
            </a:lnSpc>
            <a:spcBef>
              <a:spcPct val="0"/>
            </a:spcBef>
            <a:spcAft>
              <a:spcPct val="35000"/>
            </a:spcAft>
          </a:pPr>
          <a:r>
            <a:rPr lang="zh-CN" altLang="en-US" sz="1800">
              <a:latin typeface="宋体" charset="0"/>
              <a:ea typeface="宋体" charset="0"/>
            </a:rPr>
            <a:t/>
          </a:r>
          <a:endParaRPr lang="zh-CN" altLang="en-US" sz="1800">
            <a:latin typeface="宋体" charset="0"/>
            <a:ea typeface="宋体" charset="0"/>
          </a:endParaRPr>
        </a:p>
      </dgm:t>
    </dgm:pt>
    <dgm:pt modelId="{BAE4D870-48D7-4CC8-A5D8-9ED3C799C12C}" cxnId="{E7A53731-F324-491E-89A4-68EB5ACC2181}" type="sibTrans">
      <dgm:prSet/>
      <dgm:spPr/>
      <dgm:t>
        <a:bodyPr/>
        <a:lstStyle/>
        <a:p>
          <a:pPr algn="ctr"/>
          <a:endParaRPr lang="zh-CN" altLang="en-US" sz="1800"/>
        </a:p>
      </dgm:t>
    </dgm:pt>
    <dgm:pt modelId="{03FDE8AF-CD1D-48C2-B976-D557D4CDC8C1}" type="pres">
      <dgm:prSet presAssocID="{A95775B5-5B4B-4082-AC0C-33AC30E5AD90}" presName="diagram" presStyleCnt="0">
        <dgm:presLayoutVars>
          <dgm:chPref val="1"/>
          <dgm:dir/>
          <dgm:animOne val="branch"/>
          <dgm:animLvl val="lvl"/>
          <dgm:resizeHandles val="exact"/>
        </dgm:presLayoutVars>
      </dgm:prSet>
      <dgm:spPr/>
      <dgm:t>
        <a:bodyPr/>
        <a:lstStyle/>
        <a:p>
          <a:endParaRPr lang="zh-CN" altLang="en-US"/>
        </a:p>
      </dgm:t>
    </dgm:pt>
    <dgm:pt modelId="{BADE22B6-55F5-4205-9789-4BA23EA8E3BE}" type="pres">
      <dgm:prSet presAssocID="{E0B2E850-AAD5-40B6-8033-890B18A481EB}" presName="root1" presStyleCnt="0"/>
      <dgm:spPr/>
    </dgm:pt>
    <dgm:pt modelId="{0ECD9F29-A869-488E-A46B-69E9330DA3A4}" type="pres">
      <dgm:prSet presAssocID="{E0B2E850-AAD5-40B6-8033-890B18A481EB}" presName="LevelOneTextNode" presStyleLbl="node0" presStyleIdx="0" presStyleCnt="1" custScaleX="116005" custScaleY="56486">
        <dgm:presLayoutVars>
          <dgm:chPref val="3"/>
        </dgm:presLayoutVars>
      </dgm:prSet>
      <dgm:spPr/>
      <dgm:t>
        <a:bodyPr/>
        <a:lstStyle/>
        <a:p>
          <a:endParaRPr lang="zh-CN" altLang="en-US"/>
        </a:p>
      </dgm:t>
    </dgm:pt>
    <dgm:pt modelId="{CE3B2CD6-83CB-4DDB-A37B-580120DBF2A2}" type="pres">
      <dgm:prSet presAssocID="{E0B2E850-AAD5-40B6-8033-890B18A481EB}" presName="level2hierChild" presStyleCnt="0"/>
      <dgm:spPr/>
    </dgm:pt>
    <dgm:pt modelId="{0B9C77ED-B733-427D-9D77-28816F801EF8}" type="pres">
      <dgm:prSet presAssocID="{61D2CEAF-2C2D-403D-AA6D-F770253A54CD}" presName="conn2-1" presStyleLbl="parChTrans1D2" presStyleIdx="0" presStyleCnt="3"/>
      <dgm:spPr/>
      <dgm:t>
        <a:bodyPr/>
        <a:lstStyle/>
        <a:p>
          <a:endParaRPr lang="zh-CN" altLang="en-US"/>
        </a:p>
      </dgm:t>
    </dgm:pt>
    <dgm:pt modelId="{B97CAC91-6118-4B88-9645-48586DEDF41B}" type="pres">
      <dgm:prSet presAssocID="{61D2CEAF-2C2D-403D-AA6D-F770253A54CD}" presName="connTx" presStyleCnt="0"/>
      <dgm:spPr/>
      <dgm:t>
        <a:bodyPr/>
        <a:lstStyle/>
        <a:p>
          <a:endParaRPr lang="zh-CN" altLang="en-US"/>
        </a:p>
      </dgm:t>
    </dgm:pt>
    <dgm:pt modelId="{86FDF015-D0EB-4170-9DDC-4C65B6AB07D3}" type="pres">
      <dgm:prSet presAssocID="{962CE60C-DC15-4DBE-8842-8E8AAC2EC9E3}" presName="root2" presStyleCnt="0"/>
      <dgm:spPr/>
    </dgm:pt>
    <dgm:pt modelId="{87FAE7AA-FC0F-4629-9F15-6703D212D70F}" type="pres">
      <dgm:prSet presAssocID="{962CE60C-DC15-4DBE-8842-8E8AAC2EC9E3}" presName="LevelTwoTextNode" presStyleLbl="node2" presStyleIdx="0" presStyleCnt="3" custScaleX="55332" custScaleY="50375">
        <dgm:presLayoutVars>
          <dgm:chPref val="3"/>
        </dgm:presLayoutVars>
      </dgm:prSet>
      <dgm:spPr/>
      <dgm:t>
        <a:bodyPr/>
        <a:lstStyle/>
        <a:p>
          <a:endParaRPr lang="zh-CN" altLang="en-US"/>
        </a:p>
      </dgm:t>
    </dgm:pt>
    <dgm:pt modelId="{13B0A1DA-00AB-4AF9-AB5D-813660C72483}" type="pres">
      <dgm:prSet presAssocID="{962CE60C-DC15-4DBE-8842-8E8AAC2EC9E3}" presName="level3hierChild" presStyleCnt="0"/>
      <dgm:spPr/>
    </dgm:pt>
    <dgm:pt modelId="{548E1459-14C5-4457-A1C3-F543C1DAF80D}" type="pres">
      <dgm:prSet presAssocID="{1DEF747B-DCFA-47BF-9923-A3205B795E55}" presName="conn2-1" presStyleLbl="parChTrans1D2" presStyleIdx="1" presStyleCnt="3"/>
      <dgm:spPr/>
      <dgm:t>
        <a:bodyPr/>
        <a:lstStyle/>
        <a:p>
          <a:endParaRPr lang="zh-CN" altLang="en-US"/>
        </a:p>
      </dgm:t>
    </dgm:pt>
    <dgm:pt modelId="{61E2BE1F-C230-4781-81AC-B193D59464F2}" type="pres">
      <dgm:prSet presAssocID="{1DEF747B-DCFA-47BF-9923-A3205B795E55}" presName="connTx" presStyleCnt="0"/>
      <dgm:spPr/>
      <dgm:t>
        <a:bodyPr/>
        <a:lstStyle/>
        <a:p>
          <a:endParaRPr lang="zh-CN" altLang="en-US"/>
        </a:p>
      </dgm:t>
    </dgm:pt>
    <dgm:pt modelId="{7E6EB02B-691A-426E-ADEA-E626C42B3DB3}" type="pres">
      <dgm:prSet presAssocID="{DADE35C5-C929-4575-9C4E-A500AF9FE7B5}" presName="root2" presStyleCnt="0"/>
      <dgm:spPr/>
    </dgm:pt>
    <dgm:pt modelId="{748B260E-5A54-4621-B506-630CAD75FC2A}" type="pres">
      <dgm:prSet presAssocID="{DADE35C5-C929-4575-9C4E-A500AF9FE7B5}" presName="LevelTwoTextNode" presStyleLbl="node2" presStyleIdx="1" presStyleCnt="3" custScaleX="55332" custScaleY="46516" custLinFactNeighborX="221" custLinFactNeighborY="91">
        <dgm:presLayoutVars>
          <dgm:chPref val="3"/>
        </dgm:presLayoutVars>
      </dgm:prSet>
      <dgm:spPr/>
      <dgm:t>
        <a:bodyPr/>
        <a:lstStyle/>
        <a:p>
          <a:endParaRPr lang="zh-CN" altLang="en-US"/>
        </a:p>
      </dgm:t>
    </dgm:pt>
    <dgm:pt modelId="{4D562D81-35F5-41AD-891D-BD6B5B420421}" type="pres">
      <dgm:prSet presAssocID="{DADE35C5-C929-4575-9C4E-A500AF9FE7B5}" presName="level3hierChild" presStyleCnt="0"/>
      <dgm:spPr/>
    </dgm:pt>
    <dgm:pt modelId="{1F51DE14-6D82-44FA-9A23-0C3B74F5FE09}" type="pres">
      <dgm:prSet presAssocID="{3AC584F8-E663-42D9-9101-8A824D821061}" presName="conn2-1" presStyleLbl="parChTrans1D2" presStyleIdx="2" presStyleCnt="3"/>
      <dgm:spPr/>
      <dgm:t>
        <a:bodyPr/>
        <a:lstStyle/>
        <a:p>
          <a:endParaRPr lang="zh-CN" altLang="en-US"/>
        </a:p>
      </dgm:t>
    </dgm:pt>
    <dgm:pt modelId="{B5E78BA6-02BD-4AD2-B14E-EE4F6942073E}" type="pres">
      <dgm:prSet presAssocID="{3AC584F8-E663-42D9-9101-8A824D821061}" presName="connTx" presStyleCnt="0"/>
      <dgm:spPr/>
      <dgm:t>
        <a:bodyPr/>
        <a:lstStyle/>
        <a:p>
          <a:endParaRPr lang="zh-CN" altLang="en-US"/>
        </a:p>
      </dgm:t>
    </dgm:pt>
    <dgm:pt modelId="{EC0E671E-02C5-4A34-89BD-7A82A906BF7D}" type="pres">
      <dgm:prSet presAssocID="{B3E701FA-7018-4BF9-B111-C538F9295104}" presName="root2" presStyleCnt="0"/>
      <dgm:spPr/>
    </dgm:pt>
    <dgm:pt modelId="{9BF8DB31-4199-4246-8E56-F814DD4C55D4}" type="pres">
      <dgm:prSet presAssocID="{B3E701FA-7018-4BF9-B111-C538F9295104}" presName="LevelTwoTextNode" presStyleLbl="node2" presStyleIdx="2" presStyleCnt="3" custScaleX="55332" custScaleY="50538" custLinFactNeighborY="-831">
        <dgm:presLayoutVars>
          <dgm:chPref val="3"/>
        </dgm:presLayoutVars>
      </dgm:prSet>
      <dgm:spPr/>
      <dgm:t>
        <a:bodyPr/>
        <a:lstStyle/>
        <a:p>
          <a:endParaRPr lang="zh-CN" altLang="en-US"/>
        </a:p>
      </dgm:t>
    </dgm:pt>
    <dgm:pt modelId="{7CD682D9-957E-4107-A3EB-0F4978991C4B}" type="pres">
      <dgm:prSet presAssocID="{B3E701FA-7018-4BF9-B111-C538F9295104}" presName="level3hierChild" presStyleCnt="0"/>
      <dgm:spPr/>
    </dgm:pt>
  </dgm:ptLst>
  <dgm:cxnLst>
    <dgm:cxn modelId="{775CD02F-2F6B-40A2-A414-1C588BFCD6EC}" srcId="{A95775B5-5B4B-4082-AC0C-33AC30E5AD90}" destId="{E0B2E850-AAD5-40B6-8033-890B18A481EB}" srcOrd="0" destOrd="0" parTransId="{AB477E88-9E33-45EE-91BA-AAAB45281A7E}" sibTransId="{49F5FB7D-E888-4545-9B03-1E5B02062761}"/>
    <dgm:cxn modelId="{8FD2EF9F-12B9-4AFF-8BFD-14024F2988D6}" srcId="{E0B2E850-AAD5-40B6-8033-890B18A481EB}" destId="{962CE60C-DC15-4DBE-8842-8E8AAC2EC9E3}" srcOrd="0" destOrd="0" parTransId="{61D2CEAF-2C2D-403D-AA6D-F770253A54CD}" sibTransId="{B3A4559B-D52E-4174-B1E7-101F25C06F74}"/>
    <dgm:cxn modelId="{A214E9B3-393C-49BD-A5EB-D53EBC2CB7D4}" srcId="{E0B2E850-AAD5-40B6-8033-890B18A481EB}" destId="{DADE35C5-C929-4575-9C4E-A500AF9FE7B5}" srcOrd="1" destOrd="0" parTransId="{1DEF747B-DCFA-47BF-9923-A3205B795E55}" sibTransId="{958D11ED-6D85-4424-B2E0-DB5F86228C82}"/>
    <dgm:cxn modelId="{E7A53731-F324-491E-89A4-68EB5ACC2181}" srcId="{E0B2E850-AAD5-40B6-8033-890B18A481EB}" destId="{B3E701FA-7018-4BF9-B111-C538F9295104}" srcOrd="2" destOrd="0" parTransId="{3AC584F8-E663-42D9-9101-8A824D821061}" sibTransId="{BAE4D870-48D7-4CC8-A5D8-9ED3C799C12C}"/>
    <dgm:cxn modelId="{CF7D4DE7-3D38-4B1D-AE0B-90FC4E757B43}" type="presOf" srcId="{A95775B5-5B4B-4082-AC0C-33AC30E5AD90}" destId="{03FDE8AF-CD1D-48C2-B976-D557D4CDC8C1}" srcOrd="0" destOrd="0" presId="urn:microsoft.com/office/officeart/2005/8/layout/hierarchy2"/>
    <dgm:cxn modelId="{FBAC9FD0-527C-4855-AC18-EE0687798D9A}" type="presParOf" srcId="{03FDE8AF-CD1D-48C2-B976-D557D4CDC8C1}" destId="{BADE22B6-55F5-4205-9789-4BA23EA8E3BE}" srcOrd="0" destOrd="0" presId="urn:microsoft.com/office/officeart/2005/8/layout/hierarchy2"/>
    <dgm:cxn modelId="{EB69E03D-6271-45F1-9CD3-7DDDECBDDD3F}" type="presParOf" srcId="{BADE22B6-55F5-4205-9789-4BA23EA8E3BE}" destId="{0ECD9F29-A869-488E-A46B-69E9330DA3A4}" srcOrd="0" destOrd="0" presId="urn:microsoft.com/office/officeart/2005/8/layout/hierarchy2"/>
    <dgm:cxn modelId="{B2A08524-B643-48CF-A61A-85C84345E0DC}" type="presOf" srcId="{E0B2E850-AAD5-40B6-8033-890B18A481EB}" destId="{0ECD9F29-A869-488E-A46B-69E9330DA3A4}" srcOrd="0" destOrd="0" presId="urn:microsoft.com/office/officeart/2005/8/layout/hierarchy2"/>
    <dgm:cxn modelId="{C8F606B9-0F69-4E13-B6AF-44C6464DBAB0}" type="presParOf" srcId="{BADE22B6-55F5-4205-9789-4BA23EA8E3BE}" destId="{CE3B2CD6-83CB-4DDB-A37B-580120DBF2A2}" srcOrd="1" destOrd="0" presId="urn:microsoft.com/office/officeart/2005/8/layout/hierarchy2"/>
    <dgm:cxn modelId="{4E1A2D80-4DC4-4456-9E51-4F5EB9164026}" type="presParOf" srcId="{CE3B2CD6-83CB-4DDB-A37B-580120DBF2A2}" destId="{0B9C77ED-B733-427D-9D77-28816F801EF8}" srcOrd="0" destOrd="1" presId="urn:microsoft.com/office/officeart/2005/8/layout/hierarchy2"/>
    <dgm:cxn modelId="{DC19F971-22E8-4BCF-A7C1-D7B7ECB0C72B}" type="presOf" srcId="{61D2CEAF-2C2D-403D-AA6D-F770253A54CD}" destId="{0B9C77ED-B733-427D-9D77-28816F801EF8}" srcOrd="0" destOrd="0" presId="urn:microsoft.com/office/officeart/2005/8/layout/hierarchy2"/>
    <dgm:cxn modelId="{190C7DD1-17E9-4281-88D6-187C6D239732}" type="presParOf" srcId="{0B9C77ED-B733-427D-9D77-28816F801EF8}" destId="{B97CAC91-6118-4B88-9645-48586DEDF41B}" srcOrd="0" destOrd="0" presId="urn:microsoft.com/office/officeart/2005/8/layout/hierarchy2"/>
    <dgm:cxn modelId="{AE20B142-003F-4760-96CC-D4CF15326BAE}" type="presOf" srcId="{61D2CEAF-2C2D-403D-AA6D-F770253A54CD}" destId="{B97CAC91-6118-4B88-9645-48586DEDF41B}" srcOrd="1" destOrd="0" presId="urn:microsoft.com/office/officeart/2005/8/layout/hierarchy2"/>
    <dgm:cxn modelId="{B6F3AD43-34FC-4646-AE4A-0C8B88E4519A}" type="presParOf" srcId="{CE3B2CD6-83CB-4DDB-A37B-580120DBF2A2}" destId="{86FDF015-D0EB-4170-9DDC-4C65B6AB07D3}" srcOrd="1" destOrd="1" presId="urn:microsoft.com/office/officeart/2005/8/layout/hierarchy2"/>
    <dgm:cxn modelId="{8A826809-52CB-49B2-BE8F-A51FA022F492}" type="presParOf" srcId="{86FDF015-D0EB-4170-9DDC-4C65B6AB07D3}" destId="{87FAE7AA-FC0F-4629-9F15-6703D212D70F}" srcOrd="0" destOrd="1" presId="urn:microsoft.com/office/officeart/2005/8/layout/hierarchy2"/>
    <dgm:cxn modelId="{26DE6D35-5389-4AA7-8AC6-194E31F735D5}" type="presOf" srcId="{962CE60C-DC15-4DBE-8842-8E8AAC2EC9E3}" destId="{87FAE7AA-FC0F-4629-9F15-6703D212D70F}" srcOrd="0" destOrd="0" presId="urn:microsoft.com/office/officeart/2005/8/layout/hierarchy2"/>
    <dgm:cxn modelId="{F649799D-CF42-40C8-8BA2-8F53D28B579D}" type="presParOf" srcId="{86FDF015-D0EB-4170-9DDC-4C65B6AB07D3}" destId="{13B0A1DA-00AB-4AF9-AB5D-813660C72483}" srcOrd="1" destOrd="1" presId="urn:microsoft.com/office/officeart/2005/8/layout/hierarchy2"/>
    <dgm:cxn modelId="{81BBEAA4-0D39-4CD4-A548-C511E4E35D22}" type="presParOf" srcId="{CE3B2CD6-83CB-4DDB-A37B-580120DBF2A2}" destId="{548E1459-14C5-4457-A1C3-F543C1DAF80D}" srcOrd="2" destOrd="1" presId="urn:microsoft.com/office/officeart/2005/8/layout/hierarchy2"/>
    <dgm:cxn modelId="{0B7E9A59-B84C-4021-859A-86662B921027}" type="presOf" srcId="{1DEF747B-DCFA-47BF-9923-A3205B795E55}" destId="{548E1459-14C5-4457-A1C3-F543C1DAF80D}" srcOrd="0" destOrd="0" presId="urn:microsoft.com/office/officeart/2005/8/layout/hierarchy2"/>
    <dgm:cxn modelId="{79289C85-5B3D-4359-AE8A-BFABD3F383EC}" type="presParOf" srcId="{548E1459-14C5-4457-A1C3-F543C1DAF80D}" destId="{61E2BE1F-C230-4781-81AC-B193D59464F2}" srcOrd="0" destOrd="2" presId="urn:microsoft.com/office/officeart/2005/8/layout/hierarchy2"/>
    <dgm:cxn modelId="{66D571DD-3A42-476F-B715-15FC64892325}" type="presOf" srcId="{1DEF747B-DCFA-47BF-9923-A3205B795E55}" destId="{61E2BE1F-C230-4781-81AC-B193D59464F2}" srcOrd="1" destOrd="0" presId="urn:microsoft.com/office/officeart/2005/8/layout/hierarchy2"/>
    <dgm:cxn modelId="{69D1B48F-6F4D-40AF-A35B-5586FA60BBCB}" type="presParOf" srcId="{CE3B2CD6-83CB-4DDB-A37B-580120DBF2A2}" destId="{7E6EB02B-691A-426E-ADEA-E626C42B3DB3}" srcOrd="3" destOrd="1" presId="urn:microsoft.com/office/officeart/2005/8/layout/hierarchy2"/>
    <dgm:cxn modelId="{B34B8E9B-3D57-4880-B7E6-51CB207A4982}" type="presParOf" srcId="{7E6EB02B-691A-426E-ADEA-E626C42B3DB3}" destId="{748B260E-5A54-4621-B506-630CAD75FC2A}" srcOrd="0" destOrd="3" presId="urn:microsoft.com/office/officeart/2005/8/layout/hierarchy2"/>
    <dgm:cxn modelId="{7AF4EED9-9029-4BE0-8F8F-44E5CB766532}" type="presOf" srcId="{DADE35C5-C929-4575-9C4E-A500AF9FE7B5}" destId="{748B260E-5A54-4621-B506-630CAD75FC2A}" srcOrd="0" destOrd="0" presId="urn:microsoft.com/office/officeart/2005/8/layout/hierarchy2"/>
    <dgm:cxn modelId="{FB30DCFA-8324-483A-9ADB-41FA8BEFCBD7}" type="presParOf" srcId="{7E6EB02B-691A-426E-ADEA-E626C42B3DB3}" destId="{4D562D81-35F5-41AD-891D-BD6B5B420421}" srcOrd="1" destOrd="3" presId="urn:microsoft.com/office/officeart/2005/8/layout/hierarchy2"/>
    <dgm:cxn modelId="{3F958258-B10D-4232-A5EC-C145AB016A07}" type="presParOf" srcId="{CE3B2CD6-83CB-4DDB-A37B-580120DBF2A2}" destId="{1F51DE14-6D82-44FA-9A23-0C3B74F5FE09}" srcOrd="4" destOrd="1" presId="urn:microsoft.com/office/officeart/2005/8/layout/hierarchy2"/>
    <dgm:cxn modelId="{B891BC36-5FA4-46E8-A047-A326E9224887}" type="presOf" srcId="{3AC584F8-E663-42D9-9101-8A824D821061}" destId="{1F51DE14-6D82-44FA-9A23-0C3B74F5FE09}" srcOrd="0" destOrd="0" presId="urn:microsoft.com/office/officeart/2005/8/layout/hierarchy2"/>
    <dgm:cxn modelId="{219B815E-E630-4CC0-A702-F150628535CC}" type="presParOf" srcId="{1F51DE14-6D82-44FA-9A23-0C3B74F5FE09}" destId="{B5E78BA6-02BD-4AD2-B14E-EE4F6942073E}" srcOrd="0" destOrd="4" presId="urn:microsoft.com/office/officeart/2005/8/layout/hierarchy2"/>
    <dgm:cxn modelId="{4D3DF725-551F-42CD-A263-A0A0018A493D}" type="presOf" srcId="{3AC584F8-E663-42D9-9101-8A824D821061}" destId="{B5E78BA6-02BD-4AD2-B14E-EE4F6942073E}" srcOrd="1" destOrd="0" presId="urn:microsoft.com/office/officeart/2005/8/layout/hierarchy2"/>
    <dgm:cxn modelId="{356677D9-6A3A-468C-80F1-6428ACBF36C5}" type="presParOf" srcId="{CE3B2CD6-83CB-4DDB-A37B-580120DBF2A2}" destId="{EC0E671E-02C5-4A34-89BD-7A82A906BF7D}" srcOrd="5" destOrd="1" presId="urn:microsoft.com/office/officeart/2005/8/layout/hierarchy2"/>
    <dgm:cxn modelId="{E6B7C404-4CBC-42F8-A6EE-330817416AB6}" type="presParOf" srcId="{EC0E671E-02C5-4A34-89BD-7A82A906BF7D}" destId="{9BF8DB31-4199-4246-8E56-F814DD4C55D4}" srcOrd="0" destOrd="5" presId="urn:microsoft.com/office/officeart/2005/8/layout/hierarchy2"/>
    <dgm:cxn modelId="{90CF31E2-69D3-4155-8B1F-A13E193EF3F1}" type="presOf" srcId="{B3E701FA-7018-4BF9-B111-C538F9295104}" destId="{9BF8DB31-4199-4246-8E56-F814DD4C55D4}" srcOrd="0" destOrd="0" presId="urn:microsoft.com/office/officeart/2005/8/layout/hierarchy2"/>
    <dgm:cxn modelId="{9DD176EE-F6A3-47CE-84AC-ECAA4BE32AFF}" type="presParOf" srcId="{EC0E671E-02C5-4A34-89BD-7A82A906BF7D}" destId="{7CD682D9-957E-4107-A3EB-0F4978991C4B}" srcOrd="1" destOrd="5"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78800" cy="7614285"/>
        <a:chOff x="0" y="0"/>
        <a:chExt cx="8178800" cy="7614285"/>
      </a:xfrm>
    </dsp:grpSpPr>
    <dsp:sp modelId="{0ECD9F29-A869-488E-A46B-69E9330DA3A4}">
      <dsp:nvSpPr>
        <dsp:cNvPr id="3" name="圆角矩形 2"/>
        <dsp:cNvSpPr/>
      </dsp:nvSpPr>
      <dsp:spPr bwMode="white">
        <a:xfrm>
          <a:off x="0" y="3260637"/>
          <a:ext cx="4489425" cy="1093012"/>
        </a:xfrm>
        <a:prstGeom prst="roundRect">
          <a:avLst>
            <a:gd name="adj" fmla="val 10000"/>
          </a:avLst>
        </a:prstGeom>
        <a:solidFill>
          <a:srgbClr val="7030A0"/>
        </a:solidFill>
      </dsp:spPr>
      <dsp:style>
        <a:lnRef idx="2">
          <a:schemeClr val="lt1"/>
        </a:lnRef>
        <a:fillRef idx="1">
          <a:schemeClr val="accent1">
            <a:alpha val="80000"/>
            <a:hueOff val="0"/>
            <a:satOff val="0"/>
            <a:lumOff val="0"/>
            <a:alpha val="80000"/>
          </a:schemeClr>
        </a:fillRef>
        <a:effectRef idx="0">
          <a:scrgbClr r="0" g="0" b="0"/>
        </a:effectRef>
        <a:fontRef idx="minor">
          <a:schemeClr val="lt1"/>
        </a:fontRef>
      </dsp:style>
      <dsp:txBody>
        <a:bodyPr vert="horz" wrap="square"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3200">
              <a:latin typeface="宋体" charset="0"/>
              <a:ea typeface="宋体" charset="0"/>
            </a:rPr>
            <a:t>性能测试分层模型</a:t>
          </a:r>
          <a:endParaRPr lang="zh-CN" altLang="en-US" sz="3200">
            <a:latin typeface="宋体" charset="0"/>
            <a:ea typeface="宋体" charset="0"/>
          </a:endParaRPr>
        </a:p>
      </dsp:txBody>
      <dsp:txXfrm>
        <a:off x="0" y="3260637"/>
        <a:ext cx="4489425" cy="1093012"/>
      </dsp:txXfrm>
    </dsp:sp>
    <dsp:sp modelId="{0B9C77ED-B733-427D-9D77-28816F801EF8}">
      <dsp:nvSpPr>
        <dsp:cNvPr id="4" name="任意多边形 3"/>
        <dsp:cNvSpPr/>
      </dsp:nvSpPr>
      <dsp:spPr bwMode="white">
        <a:xfrm>
          <a:off x="4275073" y="3169643"/>
          <a:ext cx="1976717" cy="45743"/>
        </a:xfrm>
        <a:custGeom>
          <a:avLst/>
          <a:gdLst/>
          <a:ahLst/>
          <a:cxnLst/>
          <a:pathLst>
            <a:path w="3113" h="72">
              <a:moveTo>
                <a:pt x="338" y="1004"/>
              </a:moveTo>
              <a:lnTo>
                <a:pt x="2775" y="-932"/>
              </a:lnTo>
            </a:path>
          </a:pathLst>
        </a:custGeom>
      </dsp:spPr>
      <dsp:style>
        <a:lnRef idx="2">
          <a:schemeClr val="accent1">
            <a:tint val="90000"/>
          </a:schemeClr>
        </a:lnRef>
        <a:fillRef idx="0">
          <a:schemeClr val="accent1">
            <a:tint val="9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a:latin typeface="宋体" charset="0"/>
            <a:ea typeface="宋体" charset="0"/>
          </a:endParaRPr>
        </a:p>
      </dsp:txBody>
      <dsp:txXfrm>
        <a:off x="4275073" y="3169643"/>
        <a:ext cx="1976717" cy="45743"/>
      </dsp:txXfrm>
    </dsp:sp>
    <dsp:sp modelId="{87FAE7AA-FC0F-4629-9F15-6703D212D70F}">
      <dsp:nvSpPr>
        <dsp:cNvPr id="5" name="圆角矩形 4"/>
        <dsp:cNvSpPr/>
      </dsp:nvSpPr>
      <dsp:spPr bwMode="white">
        <a:xfrm>
          <a:off x="6037436" y="2090505"/>
          <a:ext cx="2141364" cy="974763"/>
        </a:xfrm>
        <a:prstGeom prst="roundRect">
          <a:avLst>
            <a:gd name="adj" fmla="val 10000"/>
          </a:avLst>
        </a:prstGeom>
        <a:solidFill>
          <a:srgbClr val="7030A0"/>
        </a:solidFill>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vert="horz" wrap="square"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3200">
              <a:latin typeface="宋体" charset="0"/>
              <a:ea typeface="宋体" charset="0"/>
            </a:rPr>
            <a:t>前端</a:t>
          </a:r>
          <a:endParaRPr sz="6500">
            <a:latin typeface="宋体" charset="0"/>
            <a:ea typeface="宋体" charset="0"/>
          </a:endParaRPr>
        </a:p>
      </dsp:txBody>
      <dsp:txXfrm>
        <a:off x="6037436" y="2090505"/>
        <a:ext cx="2141364" cy="974763"/>
      </dsp:txXfrm>
    </dsp:sp>
    <dsp:sp modelId="{548E1459-14C5-4457-A1C3-F543C1DAF80D}">
      <dsp:nvSpPr>
        <dsp:cNvPr id="6" name="任意多边形 5"/>
        <dsp:cNvSpPr/>
      </dsp:nvSpPr>
      <dsp:spPr bwMode="white">
        <a:xfrm>
          <a:off x="4489425" y="3784363"/>
          <a:ext cx="1548011" cy="45743"/>
        </a:xfrm>
        <a:custGeom>
          <a:avLst/>
          <a:gdLst/>
          <a:ahLst/>
          <a:cxnLst/>
          <a:pathLst>
            <a:path w="2438" h="72">
              <a:moveTo>
                <a:pt x="0" y="36"/>
              </a:moveTo>
              <a:lnTo>
                <a:pt x="2438" y="36"/>
              </a:lnTo>
            </a:path>
          </a:pathLst>
        </a:custGeom>
      </dsp:spPr>
      <dsp:style>
        <a:lnRef idx="2">
          <a:schemeClr val="accent1">
            <a:tint val="90000"/>
          </a:schemeClr>
        </a:lnRef>
        <a:fillRef idx="0">
          <a:schemeClr val="accent1">
            <a:tint val="9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800">
            <a:latin typeface="宋体" charset="0"/>
            <a:ea typeface="宋体" charset="0"/>
          </a:endParaRPr>
        </a:p>
      </dsp:txBody>
      <dsp:txXfrm>
        <a:off x="4489425" y="3784363"/>
        <a:ext cx="1548011" cy="45743"/>
      </dsp:txXfrm>
    </dsp:sp>
    <dsp:sp modelId="{748B260E-5A54-4621-B506-630CAD75FC2A}">
      <dsp:nvSpPr>
        <dsp:cNvPr id="7" name="圆角矩形 6"/>
        <dsp:cNvSpPr/>
      </dsp:nvSpPr>
      <dsp:spPr bwMode="white">
        <a:xfrm>
          <a:off x="6037436" y="3357281"/>
          <a:ext cx="2141364" cy="900091"/>
        </a:xfrm>
        <a:prstGeom prst="roundRect">
          <a:avLst>
            <a:gd name="adj" fmla="val 10000"/>
          </a:avLst>
        </a:prstGeom>
        <a:solidFill>
          <a:srgbClr val="7030A0"/>
        </a:solidFill>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vert="horz" wrap="square"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3200">
              <a:latin typeface="宋体" charset="0"/>
              <a:ea typeface="宋体" charset="0"/>
            </a:rPr>
            <a:t>网络</a:t>
          </a:r>
          <a:endParaRPr lang="zh-CN" altLang="en-US" sz="3200">
            <a:latin typeface="宋体" charset="0"/>
            <a:ea typeface="宋体" charset="0"/>
          </a:endParaRPr>
        </a:p>
      </dsp:txBody>
      <dsp:txXfrm>
        <a:off x="6037436" y="3357281"/>
        <a:ext cx="2141364" cy="900091"/>
      </dsp:txXfrm>
    </dsp:sp>
    <dsp:sp modelId="{1F51DE14-6D82-44FA-9A23-0C3B74F5FE09}">
      <dsp:nvSpPr>
        <dsp:cNvPr id="8" name="任意多边形 7"/>
        <dsp:cNvSpPr/>
      </dsp:nvSpPr>
      <dsp:spPr bwMode="white">
        <a:xfrm>
          <a:off x="4280538" y="4390070"/>
          <a:ext cx="1965785" cy="45743"/>
        </a:xfrm>
        <a:custGeom>
          <a:avLst/>
          <a:gdLst/>
          <a:ahLst/>
          <a:cxnLst/>
          <a:pathLst>
            <a:path w="3096" h="72">
              <a:moveTo>
                <a:pt x="329" y="-918"/>
              </a:moveTo>
              <a:lnTo>
                <a:pt x="2767" y="990"/>
              </a:lnTo>
            </a:path>
          </a:pathLst>
        </a:custGeom>
      </dsp:spPr>
      <dsp:style>
        <a:lnRef idx="2">
          <a:schemeClr val="accent1">
            <a:tint val="90000"/>
          </a:schemeClr>
        </a:lnRef>
        <a:fillRef idx="0">
          <a:schemeClr val="accent1">
            <a:tint val="9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1800">
            <a:latin typeface="宋体" charset="0"/>
            <a:ea typeface="宋体" charset="0"/>
          </a:endParaRPr>
        </a:p>
      </dsp:txBody>
      <dsp:txXfrm>
        <a:off x="4280538" y="4390070"/>
        <a:ext cx="1965785" cy="45743"/>
      </dsp:txXfrm>
    </dsp:sp>
    <dsp:sp modelId="{9BF8DB31-4199-4246-8E56-F814DD4C55D4}">
      <dsp:nvSpPr>
        <dsp:cNvPr id="9" name="圆角矩形 8"/>
        <dsp:cNvSpPr/>
      </dsp:nvSpPr>
      <dsp:spPr bwMode="white">
        <a:xfrm>
          <a:off x="6037436" y="4529783"/>
          <a:ext cx="2141364" cy="977917"/>
        </a:xfrm>
        <a:prstGeom prst="roundRect">
          <a:avLst>
            <a:gd name="adj" fmla="val 10000"/>
          </a:avLst>
        </a:prstGeom>
        <a:solidFill>
          <a:srgbClr val="7030A0"/>
        </a:solidFill>
      </dsp:spPr>
      <dsp:style>
        <a:lnRef idx="2">
          <a:schemeClr val="lt1"/>
        </a:lnRef>
        <a:fillRef idx="1">
          <a:schemeClr val="accent1">
            <a:alpha val="70000"/>
            <a:hueOff val="0"/>
            <a:satOff val="0"/>
            <a:lumOff val="0"/>
            <a:alpha val="70196"/>
          </a:schemeClr>
        </a:fillRef>
        <a:effectRef idx="0">
          <a:scrgbClr r="0" g="0" b="0"/>
        </a:effectRef>
        <a:fontRef idx="minor">
          <a:schemeClr val="lt1"/>
        </a:fontRef>
      </dsp:style>
      <dsp:txBody>
        <a:bodyPr vert="horz" wrap="square"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3200">
              <a:latin typeface="宋体" charset="0"/>
              <a:ea typeface="宋体" charset="0"/>
            </a:rPr>
            <a:t>后端</a:t>
          </a:r>
          <a:endParaRPr lang="zh-CN" altLang="en-US" sz="3200">
            <a:latin typeface="宋体" charset="0"/>
            <a:ea typeface="宋体" charset="0"/>
          </a:endParaRPr>
        </a:p>
      </dsp:txBody>
      <dsp:txXfrm>
        <a:off x="6037436" y="4529783"/>
        <a:ext cx="2141364" cy="9779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p:txBody>
      </p:sp>
      <p:sp>
        <p:nvSpPr>
          <p:cNvPr id="70" name="Shape 70"/>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今年十一</a:t>
            </a:r>
            <a:r>
              <a:rPr lang="zh-CN" altLang="en-US"/>
              <a:t>黄金周，许多网友反映12306网站崩溃，账号反复登陆不上等问题，引起广泛关注。针对这一问题，12306客服于15日作出了回应，为广大旅客提供了宝贵的参考信息。</a:t>
            </a:r>
            <a:endParaRPr lang="zh-CN" altLang="en-US"/>
          </a:p>
          <a:p>
            <a:endParaRPr lang="zh-CN" altLang="en-US"/>
          </a:p>
          <a:p>
            <a:endParaRPr lang="zh-CN" altLang="en-US"/>
          </a:p>
          <a:p>
            <a:r>
              <a:rPr lang="zh-CN" altLang="en-US"/>
              <a:t>中秋国庆假期日渐临近，假期预计发送旅客1.9亿人次。国铁集团预计，中秋国庆假日期间，铁路日均客流量将接近1600万人次，约为春运期间日均客流量的两倍。12306系统访问量近日达到了532亿次，相当于平均每秒钟有61.6万多人在刷票。</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10</a:t>
            </a:r>
            <a:r>
              <a:rPr lang="zh-CN" altLang="en-US"/>
              <a:t>年前，购买购买火车票是这个样子的，每逢节假日，火车站人满为患，黄牛</a:t>
            </a:r>
            <a:r>
              <a:rPr lang="zh-CN" altLang="en-US"/>
              <a:t>盛行。</a:t>
            </a:r>
            <a:endParaRPr lang="zh-CN" altLang="en-US"/>
          </a:p>
          <a:p>
            <a:endParaRPr lang="zh-CN" altLang="en-US"/>
          </a:p>
          <a:p>
            <a:r>
              <a:rPr lang="zh-CN" altLang="en-US"/>
              <a:t>为了解决民众买票难的问题，铁道部顶着巨大的压力，斥巨资</a:t>
            </a:r>
            <a:r>
              <a:rPr lang="en-US" altLang="zh-CN"/>
              <a:t>3.3</a:t>
            </a:r>
            <a:r>
              <a:rPr lang="zh-CN" altLang="en-US"/>
              <a:t>个亿，启动了12306网上购票平台项目。</a:t>
            </a:r>
            <a:endParaRPr lang="zh-CN" altLang="en-US"/>
          </a:p>
          <a:p>
            <a:r>
              <a:rPr lang="zh-CN" altLang="en-US"/>
              <a:t>结果在</a:t>
            </a:r>
            <a:r>
              <a:rPr lang="en-US" altLang="zh-CN"/>
              <a:t>2011</a:t>
            </a:r>
            <a:r>
              <a:rPr lang="zh-CN" altLang="en-US"/>
              <a:t>年春运</a:t>
            </a:r>
            <a:r>
              <a:rPr lang="zh-CN" altLang="en-US"/>
              <a:t>期间，无数的民众涌入12306，直接导致网站崩溃，随后更是出现一系列的问题。</a:t>
            </a:r>
            <a:endParaRPr lang="zh-CN" altLang="en-US"/>
          </a:p>
          <a:p>
            <a:endParaRPr lang="zh-CN" altLang="en-US"/>
          </a:p>
          <a:p>
            <a:r>
              <a:rPr lang="zh-CN" altLang="en-US"/>
              <a:t>18年-19年12306最新的春运数据。40天的春运售票中，最高峰网站点击量为1495亿次，相当于全国人口每人点击100多次，平均每秒点击170多万次，一年售出30亿张车票，最高售票日1443万张。</a:t>
            </a:r>
            <a:endParaRPr lang="zh-CN" altLang="en-US"/>
          </a:p>
          <a:p>
            <a:endParaRPr lang="zh-CN" altLang="en-US"/>
          </a:p>
          <a:p>
            <a:r>
              <a:rPr lang="zh-CN" altLang="en-US"/>
              <a:t>每当火车票开售时，数百万用户涌入该网站，希望能够抢到自己期望的车票。然而，由于用户数量庞大，网站可能会面临许多性能问题，如响应时间延迟、页面加载缓慢、系统崩溃等。这就是为什么12306需要进行性能测试的原因之一。</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marL="0" indent="0" algn="l" latinLnBrk="0">
              <a:lnSpc>
                <a:spcPct val="100000"/>
              </a:lnSpc>
              <a:spcBef>
                <a:spcPts val="0"/>
              </a:spcBef>
              <a:buNone/>
            </a:pPr>
            <a:r>
              <a:rPr lang="zh-CN" altLang="zh-CN" dirty="0">
                <a:solidFill>
                  <a:schemeClr val="tx1"/>
                </a:solidFill>
                <a:latin typeface="宋体" charset="0"/>
                <a:ea typeface="宋体" charset="0"/>
                <a:cs typeface="宋体" charset="0"/>
                <a:sym typeface="+mn-ea"/>
              </a:rPr>
              <a:t>（</a:t>
            </a:r>
            <a:r>
              <a:rPr lang="en-US" altLang="zh-CN" dirty="0">
                <a:solidFill>
                  <a:schemeClr val="tx1"/>
                </a:solidFill>
                <a:latin typeface="宋体" charset="0"/>
                <a:ea typeface="宋体" charset="0"/>
                <a:cs typeface="宋体" charset="0"/>
                <a:sym typeface="+mn-ea"/>
              </a:rPr>
              <a:t>1</a:t>
            </a:r>
            <a:r>
              <a:rPr lang="zh-CN" altLang="zh-CN" dirty="0">
                <a:solidFill>
                  <a:schemeClr val="tx1"/>
                </a:solidFill>
                <a:latin typeface="宋体" charset="0"/>
                <a:ea typeface="宋体" charset="0"/>
                <a:cs typeface="宋体" charset="0"/>
                <a:sym typeface="+mn-ea"/>
              </a:rPr>
              <a:t>）前端层</a:t>
            </a:r>
            <a:endParaRPr lang="zh-CN" altLang="zh-CN" b="0" dirty="0">
              <a:solidFill>
                <a:schemeClr val="tx1"/>
              </a:solidFill>
              <a:latin typeface="宋体" charset="0"/>
              <a:ea typeface="宋体" charset="0"/>
              <a:cs typeface="宋体" charset="0"/>
            </a:endParaRPr>
          </a:p>
          <a:p>
            <a:pPr marL="0" indent="812800" algn="l" latinLnBrk="0">
              <a:lnSpc>
                <a:spcPct val="100000"/>
              </a:lnSpc>
              <a:spcBef>
                <a:spcPts val="0"/>
              </a:spcBef>
              <a:buClrTx/>
              <a:buSzTx/>
              <a:buFontTx/>
              <a:buNone/>
            </a:pPr>
            <a:r>
              <a:rPr lang="zh-CN" altLang="zh-CN" dirty="0">
                <a:solidFill>
                  <a:schemeClr val="tx1"/>
                </a:solidFill>
                <a:latin typeface="宋体" charset="0"/>
                <a:ea typeface="宋体" charset="0"/>
                <a:cs typeface="宋体" charset="0"/>
                <a:sym typeface="+mn-ea"/>
              </a:rPr>
              <a:t>前端层主要是指用户看到的页面。</a:t>
            </a:r>
            <a:endParaRPr lang="zh-CN" altLang="zh-CN" b="0" dirty="0">
              <a:solidFill>
                <a:schemeClr val="tx1"/>
              </a:solidFill>
              <a:latin typeface="宋体" charset="0"/>
              <a:ea typeface="宋体" charset="0"/>
              <a:cs typeface="宋体" charset="0"/>
            </a:endParaRPr>
          </a:p>
          <a:p>
            <a:pPr marL="0" indent="0" algn="l" latinLnBrk="0">
              <a:lnSpc>
                <a:spcPct val="100000"/>
              </a:lnSpc>
              <a:spcBef>
                <a:spcPts val="0"/>
              </a:spcBef>
              <a:buNone/>
            </a:pPr>
            <a:r>
              <a:rPr lang="zh-CN" altLang="zh-CN" dirty="0" smtClean="0">
                <a:solidFill>
                  <a:schemeClr val="tx1"/>
                </a:solidFill>
                <a:latin typeface="宋体" charset="0"/>
                <a:ea typeface="宋体" charset="0"/>
                <a:cs typeface="宋体" charset="0"/>
                <a:sym typeface="+mn-ea"/>
              </a:rPr>
              <a:t>（</a:t>
            </a:r>
            <a:r>
              <a:rPr lang="en-US" altLang="zh-CN" dirty="0">
                <a:solidFill>
                  <a:schemeClr val="tx1"/>
                </a:solidFill>
                <a:latin typeface="宋体" charset="0"/>
                <a:ea typeface="宋体" charset="0"/>
                <a:cs typeface="宋体" charset="0"/>
                <a:sym typeface="+mn-ea"/>
              </a:rPr>
              <a:t>2</a:t>
            </a:r>
            <a:r>
              <a:rPr lang="zh-CN" altLang="zh-CN" dirty="0">
                <a:solidFill>
                  <a:schemeClr val="tx1"/>
                </a:solidFill>
                <a:latin typeface="宋体" charset="0"/>
                <a:ea typeface="宋体" charset="0"/>
                <a:cs typeface="宋体" charset="0"/>
                <a:sym typeface="+mn-ea"/>
              </a:rPr>
              <a:t>）网络层</a:t>
            </a:r>
            <a:endParaRPr lang="zh-CN" altLang="zh-CN" b="0" dirty="0">
              <a:solidFill>
                <a:schemeClr val="tx1"/>
              </a:solidFill>
              <a:latin typeface="宋体" charset="0"/>
              <a:ea typeface="宋体" charset="0"/>
              <a:cs typeface="宋体" charset="0"/>
            </a:endParaRPr>
          </a:p>
          <a:p>
            <a:pPr marL="0" indent="812800" algn="l" latinLnBrk="0">
              <a:lnSpc>
                <a:spcPct val="100000"/>
              </a:lnSpc>
              <a:spcBef>
                <a:spcPts val="0"/>
              </a:spcBef>
              <a:buClrTx/>
              <a:buSzTx/>
              <a:buFontTx/>
              <a:buNone/>
            </a:pPr>
            <a:r>
              <a:rPr lang="zh-CN" altLang="zh-CN" dirty="0">
                <a:solidFill>
                  <a:schemeClr val="tx1"/>
                </a:solidFill>
                <a:latin typeface="宋体" charset="0"/>
                <a:ea typeface="宋体" charset="0"/>
                <a:cs typeface="宋体" charset="0"/>
                <a:sym typeface="+mn-ea"/>
              </a:rPr>
              <a:t>任何系统都可以粗略地分成客户端、网络和服务器端，其中网络是连接前后端的命脉，网络质量的好坏对系统性能也有很大的影响。</a:t>
            </a:r>
            <a:endParaRPr lang="zh-CN" altLang="zh-CN" b="0" dirty="0">
              <a:solidFill>
                <a:schemeClr val="tx1"/>
              </a:solidFill>
              <a:latin typeface="宋体" charset="0"/>
              <a:ea typeface="宋体" charset="0"/>
              <a:cs typeface="宋体" charset="0"/>
            </a:endParaRPr>
          </a:p>
          <a:p>
            <a:pPr algn="l" latinLnBrk="0">
              <a:lnSpc>
                <a:spcPct val="100000"/>
              </a:lnSpc>
              <a:spcBef>
                <a:spcPts val="0"/>
              </a:spcBef>
              <a:buFont typeface="Wingdings" panose="05000000000000000000" charset="0"/>
              <a:buChar char="Ø"/>
            </a:pPr>
            <a:r>
              <a:rPr lang="zh-CN" altLang="zh-CN" dirty="0">
                <a:solidFill>
                  <a:schemeClr val="tx1"/>
                </a:solidFill>
                <a:latin typeface="宋体" charset="0"/>
                <a:ea typeface="宋体" charset="0"/>
                <a:cs typeface="宋体" charset="0"/>
                <a:sym typeface="+mn-ea"/>
              </a:rPr>
              <a:t>在性能测试中可能遇到的情况大致可分为两种：</a:t>
            </a:r>
            <a:endParaRPr lang="zh-CN" altLang="zh-CN" b="0" dirty="0">
              <a:solidFill>
                <a:schemeClr val="tx1"/>
              </a:solidFill>
              <a:latin typeface="宋体" charset="0"/>
              <a:ea typeface="宋体" charset="0"/>
              <a:cs typeface="宋体" charset="0"/>
            </a:endParaRPr>
          </a:p>
          <a:p>
            <a:pPr marL="0" indent="812800" algn="l" latinLnBrk="0">
              <a:lnSpc>
                <a:spcPct val="100000"/>
              </a:lnSpc>
              <a:spcBef>
                <a:spcPts val="0"/>
              </a:spcBef>
              <a:buNone/>
            </a:pPr>
            <a:r>
              <a:rPr lang="zh-CN" altLang="zh-CN" dirty="0">
                <a:solidFill>
                  <a:schemeClr val="tx1"/>
                </a:solidFill>
                <a:latin typeface="宋体" charset="0"/>
                <a:ea typeface="宋体" charset="0"/>
                <a:cs typeface="宋体" charset="0"/>
                <a:sym typeface="+mn-ea"/>
              </a:rPr>
              <a:t>一种是测试服务器在不同网络状况的大流量下的表现</a:t>
            </a:r>
            <a:r>
              <a:rPr lang="en-US" altLang="zh-CN" dirty="0">
                <a:solidFill>
                  <a:schemeClr val="tx1"/>
                </a:solidFill>
                <a:latin typeface="宋体" charset="0"/>
                <a:ea typeface="宋体" charset="0"/>
                <a:cs typeface="宋体" charset="0"/>
                <a:sym typeface="+mn-ea"/>
              </a:rPr>
              <a:t>(</a:t>
            </a:r>
            <a:r>
              <a:rPr lang="zh-CN" altLang="zh-CN" dirty="0">
                <a:solidFill>
                  <a:schemeClr val="tx1"/>
                </a:solidFill>
                <a:latin typeface="宋体" charset="0"/>
                <a:ea typeface="宋体" charset="0"/>
                <a:cs typeface="宋体" charset="0"/>
                <a:sym typeface="+mn-ea"/>
              </a:rPr>
              <a:t>一般接触得比较少</a:t>
            </a:r>
            <a:r>
              <a:rPr lang="en-US" altLang="zh-CN" dirty="0">
                <a:solidFill>
                  <a:schemeClr val="tx1"/>
                </a:solidFill>
                <a:latin typeface="宋体" charset="0"/>
                <a:ea typeface="宋体" charset="0"/>
                <a:cs typeface="宋体" charset="0"/>
                <a:sym typeface="+mn-ea"/>
              </a:rPr>
              <a:t>)</a:t>
            </a:r>
            <a:r>
              <a:rPr lang="zh-CN" altLang="zh-CN" dirty="0">
                <a:solidFill>
                  <a:schemeClr val="tx1"/>
                </a:solidFill>
                <a:latin typeface="宋体" charset="0"/>
                <a:ea typeface="宋体" charset="0"/>
                <a:cs typeface="宋体" charset="0"/>
                <a:sym typeface="+mn-ea"/>
              </a:rPr>
              <a:t>；</a:t>
            </a:r>
            <a:endParaRPr lang="zh-CN" altLang="zh-CN" b="0" dirty="0">
              <a:solidFill>
                <a:schemeClr val="tx1"/>
              </a:solidFill>
              <a:latin typeface="宋体" charset="0"/>
              <a:ea typeface="宋体" charset="0"/>
              <a:cs typeface="宋体" charset="0"/>
            </a:endParaRPr>
          </a:p>
          <a:p>
            <a:pPr marL="0" indent="812800" algn="l" latinLnBrk="0">
              <a:lnSpc>
                <a:spcPct val="100000"/>
              </a:lnSpc>
              <a:spcBef>
                <a:spcPts val="0"/>
              </a:spcBef>
              <a:buNone/>
            </a:pPr>
            <a:r>
              <a:rPr lang="zh-CN" altLang="zh-CN" dirty="0">
                <a:solidFill>
                  <a:schemeClr val="tx1"/>
                </a:solidFill>
                <a:latin typeface="宋体" charset="0"/>
                <a:ea typeface="宋体" charset="0"/>
                <a:cs typeface="宋体" charset="0"/>
                <a:sym typeface="+mn-ea"/>
              </a:rPr>
              <a:t>另一种则要求将压力机和服务器最好放在同一网段</a:t>
            </a:r>
            <a:r>
              <a:rPr lang="en-US" altLang="zh-CN" dirty="0">
                <a:solidFill>
                  <a:schemeClr val="tx1"/>
                </a:solidFill>
                <a:latin typeface="宋体" charset="0"/>
                <a:ea typeface="宋体" charset="0"/>
                <a:cs typeface="宋体" charset="0"/>
                <a:sym typeface="+mn-ea"/>
              </a:rPr>
              <a:t>，</a:t>
            </a:r>
            <a:r>
              <a:rPr lang="zh-CN" altLang="zh-CN" dirty="0">
                <a:solidFill>
                  <a:schemeClr val="tx1"/>
                </a:solidFill>
                <a:latin typeface="宋体" charset="0"/>
                <a:ea typeface="宋体" charset="0"/>
                <a:cs typeface="宋体" charset="0"/>
                <a:sym typeface="+mn-ea"/>
              </a:rPr>
              <a:t>不然压力无法完整地到达后端</a:t>
            </a:r>
            <a:r>
              <a:rPr lang="en-US" altLang="zh-CN" dirty="0">
                <a:solidFill>
                  <a:schemeClr val="tx1"/>
                </a:solidFill>
                <a:latin typeface="宋体" charset="0"/>
                <a:ea typeface="宋体" charset="0"/>
                <a:cs typeface="宋体" charset="0"/>
                <a:sym typeface="+mn-ea"/>
              </a:rPr>
              <a:t>，</a:t>
            </a:r>
            <a:r>
              <a:rPr lang="zh-CN" altLang="zh-CN" dirty="0">
                <a:solidFill>
                  <a:schemeClr val="tx1"/>
                </a:solidFill>
                <a:latin typeface="宋体" charset="0"/>
                <a:ea typeface="宋体" charset="0"/>
                <a:cs typeface="宋体" charset="0"/>
                <a:sym typeface="+mn-ea"/>
              </a:rPr>
              <a:t>系统性能可能会在网络层就被拖垮</a:t>
            </a:r>
            <a:r>
              <a:rPr lang="en-US" altLang="zh-CN" dirty="0">
                <a:solidFill>
                  <a:schemeClr val="tx1"/>
                </a:solidFill>
                <a:latin typeface="宋体" charset="0"/>
                <a:ea typeface="宋体" charset="0"/>
                <a:cs typeface="宋体" charset="0"/>
                <a:sym typeface="+mn-ea"/>
              </a:rPr>
              <a:t>，</a:t>
            </a:r>
            <a:r>
              <a:rPr lang="zh-CN" altLang="zh-CN" dirty="0">
                <a:solidFill>
                  <a:schemeClr val="tx1"/>
                </a:solidFill>
                <a:latin typeface="宋体" charset="0"/>
                <a:ea typeface="宋体" charset="0"/>
                <a:cs typeface="宋体" charset="0"/>
                <a:sym typeface="+mn-ea"/>
              </a:rPr>
              <a:t>这样就没法较为准确地评测服务器端的性能情况了。</a:t>
            </a:r>
            <a:endParaRPr lang="zh-CN" altLang="zh-CN" b="0" dirty="0">
              <a:solidFill>
                <a:schemeClr val="tx1"/>
              </a:solidFill>
              <a:latin typeface="宋体" charset="0"/>
              <a:ea typeface="宋体" charset="0"/>
              <a:cs typeface="宋体" charset="0"/>
            </a:endParaRPr>
          </a:p>
          <a:p>
            <a:pPr marL="0" indent="812800" algn="l" latinLnBrk="0">
              <a:lnSpc>
                <a:spcPct val="100000"/>
              </a:lnSpc>
              <a:spcBef>
                <a:spcPts val="0"/>
              </a:spcBef>
              <a:buClrTx/>
              <a:buSzTx/>
              <a:buFontTx/>
              <a:buNone/>
            </a:pPr>
            <a:r>
              <a:rPr lang="zh-CN" altLang="zh-CN" dirty="0">
                <a:solidFill>
                  <a:schemeClr val="tx1"/>
                </a:solidFill>
                <a:latin typeface="宋体" charset="0"/>
                <a:ea typeface="宋体" charset="0"/>
                <a:cs typeface="宋体" charset="0"/>
                <a:sym typeface="+mn-ea"/>
              </a:rPr>
              <a:t>如果测试的是移动APP端， 那么可能还要考虑在不同网络状态下的测试。</a:t>
            </a:r>
            <a:endParaRPr lang="zh-CN" altLang="en-US" b="0">
              <a:solidFill>
                <a:schemeClr val="lt1"/>
              </a:solidFill>
              <a:latin typeface="宋体" charset="0"/>
              <a:ea typeface="宋体" charset="0"/>
              <a:cs typeface="宋体" charset="0"/>
            </a:endParaRPr>
          </a:p>
          <a:p>
            <a:pPr marL="0" indent="0" algn="l" latinLnBrk="0">
              <a:lnSpc>
                <a:spcPct val="100000"/>
              </a:lnSpc>
              <a:spcBef>
                <a:spcPts val="1200"/>
              </a:spcBef>
              <a:spcAft>
                <a:spcPts val="600"/>
              </a:spcAft>
              <a:buNone/>
            </a:pPr>
            <a:r>
              <a:rPr lang="zh-CN" altLang="zh-CN" dirty="0">
                <a:solidFill>
                  <a:schemeClr val="accent6">
                    <a:lumMod val="10000"/>
                  </a:schemeClr>
                </a:solidFill>
                <a:latin typeface="宋体" charset="0"/>
                <a:ea typeface="宋体" charset="0"/>
                <a:cs typeface="宋体" charset="0"/>
                <a:sym typeface="+mn-ea"/>
              </a:rPr>
              <a:t>（</a:t>
            </a:r>
            <a:r>
              <a:rPr lang="en-US" altLang="zh-CN" dirty="0">
                <a:solidFill>
                  <a:schemeClr val="accent6">
                    <a:lumMod val="10000"/>
                  </a:schemeClr>
                </a:solidFill>
                <a:latin typeface="宋体" charset="0"/>
                <a:ea typeface="宋体" charset="0"/>
                <a:cs typeface="宋体" charset="0"/>
                <a:sym typeface="+mn-ea"/>
              </a:rPr>
              <a:t>3</a:t>
            </a:r>
            <a:r>
              <a:rPr lang="zh-CN" altLang="zh-CN" dirty="0">
                <a:solidFill>
                  <a:schemeClr val="accent6">
                    <a:lumMod val="10000"/>
                  </a:schemeClr>
                </a:solidFill>
                <a:latin typeface="宋体" charset="0"/>
                <a:ea typeface="宋体" charset="0"/>
                <a:cs typeface="宋体" charset="0"/>
                <a:sym typeface="+mn-ea"/>
              </a:rPr>
              <a:t>）后端层</a:t>
            </a:r>
            <a:endParaRPr lang="zh-CN" altLang="zh-CN" b="0" dirty="0">
              <a:solidFill>
                <a:schemeClr val="accent6">
                  <a:lumMod val="10000"/>
                </a:schemeClr>
              </a:solidFill>
              <a:latin typeface="宋体" charset="0"/>
              <a:ea typeface="宋体" charset="0"/>
              <a:cs typeface="宋体" charset="0"/>
            </a:endParaRPr>
          </a:p>
          <a:p>
            <a:pPr marL="0" indent="812800" algn="l">
              <a:lnSpc>
                <a:spcPct val="100000"/>
              </a:lnSpc>
              <a:spcBef>
                <a:spcPts val="0"/>
              </a:spcBef>
              <a:buClrTx/>
              <a:buSzTx/>
              <a:buFontTx/>
              <a:buNone/>
            </a:pPr>
            <a:r>
              <a:rPr lang="zh-CN" altLang="zh-CN" dirty="0">
                <a:solidFill>
                  <a:schemeClr val="accent6">
                    <a:lumMod val="10000"/>
                  </a:schemeClr>
                </a:solidFill>
                <a:latin typeface="宋体" charset="0"/>
                <a:ea typeface="宋体" charset="0"/>
                <a:cs typeface="宋体" charset="0"/>
                <a:sym typeface="+mn-ea"/>
              </a:rPr>
              <a:t>不论是Web端还是移动APP端，在后端层实施性能测试的方法都是类似的，都是模拟大量客户端请求发送给后端层，同时监控后端服务器的处理能力。</a:t>
            </a:r>
            <a:endParaRPr lang="zh-CN" altLang="zh-CN" b="0" dirty="0">
              <a:solidFill>
                <a:schemeClr val="accent6">
                  <a:lumMod val="10000"/>
                </a:schemeClr>
              </a:solidFill>
              <a:latin typeface="宋体" charset="0"/>
              <a:ea typeface="宋体" charset="0"/>
              <a:cs typeface="宋体" charset="0"/>
            </a:endParaRPr>
          </a:p>
          <a:p>
            <a:pPr marL="0" marR="0" indent="0" algn="l" defTabSz="821690" rtl="0" fontAlgn="auto" latinLnBrk="0" hangingPunct="0">
              <a:lnSpc>
                <a:spcPct val="100000"/>
              </a:lnSpc>
              <a:spcBef>
                <a:spcPts val="0"/>
              </a:spcBef>
              <a:spcAft>
                <a:spcPts val="0"/>
              </a:spcAft>
              <a:buClrTx/>
              <a:buSzTx/>
              <a:buFontTx/>
              <a:buNone/>
            </a:pPr>
            <a:endParaRPr kumimoji="0" lang="zh-CN" altLang="en-US" b="0" i="0" u="none" strike="noStrike" cap="none" spc="0" normalizeH="0" baseline="0">
              <a:ln>
                <a:noFill/>
              </a:ln>
              <a:solidFill>
                <a:srgbClr val="000000"/>
              </a:solidFill>
              <a:effectLst/>
              <a:uFillTx/>
              <a:latin typeface="宋体" charset="0"/>
              <a:ea typeface="宋体" charset="0"/>
              <a:cs typeface="宋体" charset="0"/>
              <a:sym typeface="Helvetica Neue" panose="02000503000000020004"/>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这是一个功能强大且广泛使用的开源性能测试工具，可以模拟负载并测量应用程序在不同条件下的性能和稳定性。</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这是一款常用的商业性能测试工具，提供了多种功能和协议支持，可以进行负载测试、性能监测和分析。</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MeterSphere的性能测试模块基于JMeter，因此它具备JMeter的功能和特性。你可以通过MeterSphere创建和配置性能测试计划，定义负载测试并模拟多个并发用户，在不同条件下测量应用程序的性能。此外，MeterSphere还提供了详细的测试报告和图表，以帮助你分析和评估性能测试结果。</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 - 居中">
    <p:spTree>
      <p:nvGrpSpPr>
        <p:cNvPr id="1" name=""/>
        <p:cNvGrpSpPr/>
        <p:nvPr/>
      </p:nvGrpSpPr>
      <p:grpSpPr>
        <a:xfrm>
          <a:off x="0" y="0"/>
          <a:ext cx="0" cy="0"/>
          <a:chOff x="0" y="0"/>
          <a:chExt cx="0" cy="0"/>
        </a:xfrm>
      </p:grpSpPr>
      <p:pic>
        <p:nvPicPr>
          <p:cNvPr id="12"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3" name="¡¾pptÄ£°å¡¿MeterSphere-1920X1080-01.png" descr="¡¾pptÄ£°å¡¿MeterSphere-1920X1080-01.pn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4"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sp>
        <p:nvSpPr>
          <p:cNvPr id="30" name="幻灯片编号"/>
          <p:cNvSpPr txBox="1">
            <a:spLocks noGrp="1"/>
          </p:cNvSpPr>
          <p:nvPr>
            <p:ph type="sldNum" sz="quarter" idx="2"/>
          </p:nvPr>
        </p:nvSpPr>
        <p:spPr>
          <a:xfrm>
            <a:off x="911583" y="12682568"/>
            <a:ext cx="551003" cy="564361"/>
          </a:xfrm>
          <a:prstGeom prst="rect">
            <a:avLst/>
          </a:prstGeom>
        </p:spPr>
        <p:txBody>
          <a:bodyPr/>
          <a:lstStyle>
            <a:lvl1pPr>
              <a:defRPr sz="2800"/>
            </a:lvl1pPr>
          </a:lstStyle>
          <a:p>
            <a:fld id="{86CB4B4D-7CA3-9044-876B-883B54F8677D}" type="slidenum">
              <a:rPr/>
            </a:fld>
            <a:endParaRPr/>
          </a:p>
        </p:txBody>
      </p:sp>
      <p:pic>
        <p:nvPicPr>
          <p:cNvPr id="3" name="FIT2CLOUD飞致云 logo 蓝色 无空白.png" descr="FIT2CLOUD飞致云 logo 蓝色 无空白.png"/>
          <p:cNvPicPr>
            <a:picLocks noChangeAspect="1"/>
          </p:cNvPicPr>
          <p:nvPr userDrawn="1"/>
        </p:nvPicPr>
        <p:blipFill>
          <a:blip r:embed="rId2"/>
          <a:stretch>
            <a:fillRect/>
          </a:stretch>
        </p:blipFill>
        <p:spPr>
          <a:xfrm>
            <a:off x="18227447" y="762000"/>
            <a:ext cx="5461001" cy="566743"/>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37" name="MeterSphere-辅助图形-紫色.png" descr="MeterSphere-辅助图形-紫色.png"/>
          <p:cNvPicPr>
            <a:picLocks noChangeAspect="1"/>
          </p:cNvPicPr>
          <p:nvPr/>
        </p:nvPicPr>
        <p:blipFill>
          <a:blip r:embed="rId2"/>
          <a:stretch>
            <a:fillRect/>
          </a:stretch>
        </p:blipFill>
        <p:spPr>
          <a:xfrm>
            <a:off x="22261157" y="231461"/>
            <a:ext cx="1134422" cy="1310197"/>
          </a:xfrm>
          <a:prstGeom prst="rect">
            <a:avLst/>
          </a:prstGeom>
          <a:ln w="12700">
            <a:miter lim="400000"/>
            <a:headEnd/>
            <a:tailEnd/>
          </a:ln>
        </p:spPr>
      </p:pic>
      <p:sp>
        <p:nvSpPr>
          <p:cNvPr id="3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尾页">
    <p:spTree>
      <p:nvGrpSpPr>
        <p:cNvPr id="1" name=""/>
        <p:cNvGrpSpPr/>
        <p:nvPr/>
      </p:nvGrpSpPr>
      <p:grpSpPr>
        <a:xfrm>
          <a:off x="0" y="0"/>
          <a:ext cx="0" cy="0"/>
          <a:chOff x="0" y="0"/>
          <a:chExt cx="0" cy="0"/>
        </a:xfrm>
      </p:grpSpPr>
      <p:pic>
        <p:nvPicPr>
          <p:cNvPr id="45" name="【PPT 尾页】MeterSphere-1920X1080.jpg" descr="【PPT 尾页】MeterSphere-1920X1080.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pic>
        <p:nvPicPr>
          <p:cNvPr id="46" name="FIT2CLOUD飞致云 logo 蓝色 无空白.png" descr="FIT2CLOUD飞致云 logo 蓝色 无空白.png"/>
          <p:cNvPicPr>
            <a:picLocks noChangeAspect="1"/>
          </p:cNvPicPr>
          <p:nvPr/>
        </p:nvPicPr>
        <p:blipFill>
          <a:blip r:embed="rId3"/>
          <a:stretch>
            <a:fillRect/>
          </a:stretch>
        </p:blipFill>
        <p:spPr>
          <a:xfrm>
            <a:off x="782053" y="994460"/>
            <a:ext cx="5767727" cy="598576"/>
          </a:xfrm>
          <a:prstGeom prst="rect">
            <a:avLst/>
          </a:prstGeom>
          <a:ln w="12700">
            <a:miter lim="400000"/>
            <a:headEnd/>
            <a:tailEnd/>
          </a:ln>
        </p:spPr>
      </p:pic>
      <p:sp>
        <p:nvSpPr>
          <p:cNvPr id="4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全空白">
    <p:spTree>
      <p:nvGrpSpPr>
        <p:cNvPr id="1" name=""/>
        <p:cNvGrpSpPr/>
        <p:nvPr/>
      </p:nvGrpSpPr>
      <p:grpSpPr>
        <a:xfrm>
          <a:off x="0" y="0"/>
          <a:ext cx="0" cy="0"/>
          <a:chOff x="0" y="0"/>
          <a:chExt cx="0" cy="0"/>
        </a:xfrm>
      </p:grpSpPr>
      <p:sp>
        <p:nvSpPr>
          <p:cNvPr id="5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封面">
    <p:spTree>
      <p:nvGrpSpPr>
        <p:cNvPr id="1" name=""/>
        <p:cNvGrpSpPr/>
        <p:nvPr/>
      </p:nvGrpSpPr>
      <p:grpSpPr>
        <a:xfrm>
          <a:off x="0" y="0"/>
          <a:ext cx="0" cy="0"/>
          <a:chOff x="0" y="0"/>
          <a:chExt cx="0" cy="0"/>
        </a:xfrm>
      </p:grpSpPr>
      <p:pic>
        <p:nvPicPr>
          <p:cNvPr id="61" name="【PPT 封面】MeterSphere-1920X1080.jpg" descr="【PPT 封面】MeterSphere-1920X1080.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pic>
        <p:nvPicPr>
          <p:cNvPr id="62" name="2@2x.png" descr="2@2x.png"/>
          <p:cNvPicPr>
            <a:picLocks noChangeAspect="1"/>
          </p:cNvPicPr>
          <p:nvPr userDrawn="1"/>
        </p:nvPicPr>
        <p:blipFill>
          <a:blip r:embed="rId3"/>
          <a:stretch>
            <a:fillRect/>
          </a:stretch>
        </p:blipFill>
        <p:spPr>
          <a:xfrm>
            <a:off x="1275397" y="1029012"/>
            <a:ext cx="5033353" cy="525461"/>
          </a:xfrm>
          <a:prstGeom prst="rect">
            <a:avLst/>
          </a:prstGeom>
          <a:ln w="12700">
            <a:miter lim="400000"/>
            <a:headEnd/>
            <a:tailEnd/>
          </a:ln>
        </p:spPr>
      </p:pic>
      <p:sp>
        <p:nvSpPr>
          <p:cNvPr id="6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标题 - 顶部对齐">
    <p:spTree>
      <p:nvGrpSpPr>
        <p:cNvPr id="1" name=""/>
        <p:cNvGrpSpPr/>
        <p:nvPr/>
      </p:nvGrpSpPr>
      <p:grpSpPr>
        <a:xfrm>
          <a:off x="0" y="0"/>
          <a:ext cx="0" cy="0"/>
          <a:chOff x="0" y="0"/>
          <a:chExt cx="0" cy="0"/>
        </a:xfrm>
      </p:grpSpPr>
      <p:pic>
        <p:nvPicPr>
          <p:cNvPr id="84" name="【ppt 尾页】MeterSphere-1920X1080.png" descr="【ppt 尾页】MeterSphere-1920X1080.pn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85" name="幻灯片编号"/>
          <p:cNvSpPr txBox="1">
            <a:spLocks noGrp="1"/>
          </p:cNvSpPr>
          <p:nvPr>
            <p:ph type="sldNum" sz="quarter" idx="2"/>
          </p:nvPr>
        </p:nvSpPr>
        <p:spPr>
          <a:xfrm>
            <a:off x="11954104" y="13073062"/>
            <a:ext cx="466267" cy="477670"/>
          </a:xfrm>
          <a:prstGeom prst="rect">
            <a:avLst/>
          </a:prstGeom>
        </p:spPr>
        <p:txBody>
          <a:bodyPr lIns="71436" tIns="71436" rIns="71436" bIns="71436"/>
          <a:lstStyle>
            <a:lvl1pPr defTabSz="821690"/>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4"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pic>
        <p:nvPicPr>
          <p:cNvPr id="2" name="FIT2CLOUD飞致云 logo 蓝色 无空白.png" descr="FIT2CLOUD飞致云 logo 蓝色 无空白.png"/>
          <p:cNvPicPr>
            <a:picLocks noChangeAspect="1"/>
          </p:cNvPicPr>
          <p:nvPr userDrawn="1"/>
        </p:nvPicPr>
        <p:blipFill>
          <a:blip r:embed="rId10"/>
          <a:stretch>
            <a:fillRect/>
          </a:stretch>
        </p:blipFill>
        <p:spPr>
          <a:xfrm>
            <a:off x="18227447" y="762000"/>
            <a:ext cx="5461001" cy="566743"/>
          </a:xfrm>
          <a:prstGeom prst="rect">
            <a:avLst/>
          </a:prstGeom>
          <a:ln w="12700">
            <a:miter lim="4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5E5E5E"/>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image" Target="../media/image17.png"/><Relationship Id="rId3" Type="http://schemas.openxmlformats.org/officeDocument/2006/relationships/tags" Target="../tags/tag56.xml"/><Relationship Id="rId2" Type="http://schemas.openxmlformats.org/officeDocument/2006/relationships/image" Target="../media/image16.png"/><Relationship Id="rId10" Type="http://schemas.openxmlformats.org/officeDocument/2006/relationships/notesSlide" Target="../notesSlides/notesSlide8.xml"/><Relationship Id="rId1" Type="http://schemas.openxmlformats.org/officeDocument/2006/relationships/tags" Target="../tags/tag55.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19.png"/><Relationship Id="rId3" Type="http://schemas.openxmlformats.org/officeDocument/2006/relationships/tags" Target="../tags/tag62.xml"/><Relationship Id="rId2" Type="http://schemas.openxmlformats.org/officeDocument/2006/relationships/image" Target="../media/image18.png"/><Relationship Id="rId10" Type="http://schemas.openxmlformats.org/officeDocument/2006/relationships/notesSlide" Target="../notesSlides/notesSlide9.xml"/><Relationship Id="rId1" Type="http://schemas.openxmlformats.org/officeDocument/2006/relationships/tags" Target="../tags/tag6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image" Target="../media/image21.png"/><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image" Target="../media/image20.png"/><Relationship Id="rId1" Type="http://schemas.openxmlformats.org/officeDocument/2006/relationships/tags" Target="../tags/tag6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image" Target="../media/image22.png"/><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0" Type="http://schemas.openxmlformats.org/officeDocument/2006/relationships/notesSlide" Target="../notesSlides/notesSlide13.xml"/><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6" Type="http://schemas.openxmlformats.org/officeDocument/2006/relationships/notesSlide" Target="../notesSlides/notesSlide14.xml"/><Relationship Id="rId15" Type="http://schemas.openxmlformats.org/officeDocument/2006/relationships/slideLayout" Target="../slideLayouts/slideLayout2.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image" Target="../media/image24.png"/><Relationship Id="rId10" Type="http://schemas.openxmlformats.org/officeDocument/2006/relationships/tags" Target="../tags/tag92.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image" Target="../media/image26.png"/><Relationship Id="rId4" Type="http://schemas.openxmlformats.org/officeDocument/2006/relationships/tags" Target="../tags/tag98.xml"/><Relationship Id="rId3" Type="http://schemas.openxmlformats.org/officeDocument/2006/relationships/image" Target="../media/image25.png"/><Relationship Id="rId2" Type="http://schemas.openxmlformats.org/officeDocument/2006/relationships/tags" Target="../tags/tag97.xml"/><Relationship Id="rId16" Type="http://schemas.openxmlformats.org/officeDocument/2006/relationships/notesSlide" Target="../notesSlides/notesSlide15.xml"/><Relationship Id="rId15" Type="http://schemas.openxmlformats.org/officeDocument/2006/relationships/slideLayout" Target="../slideLayouts/slideLayout2.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6.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image" Target="../media/image28.png"/><Relationship Id="rId4" Type="http://schemas.openxmlformats.org/officeDocument/2006/relationships/tags" Target="../tags/tag110.xml"/><Relationship Id="rId3" Type="http://schemas.openxmlformats.org/officeDocument/2006/relationships/image" Target="../media/image27.png"/><Relationship Id="rId2" Type="http://schemas.openxmlformats.org/officeDocument/2006/relationships/tags" Target="../tags/tag109.xml"/><Relationship Id="rId10" Type="http://schemas.openxmlformats.org/officeDocument/2006/relationships/notesSlide" Target="../notesSlides/notesSlide16.xml"/><Relationship Id="rId1" Type="http://schemas.openxmlformats.org/officeDocument/2006/relationships/tags" Target="../tags/tag108.xml"/></Relationships>
</file>

<file path=ppt/slides/_rels/slide19.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image" Target="../media/image29.png"/><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3" Type="http://schemas.openxmlformats.org/officeDocument/2006/relationships/notesSlide" Target="../notesSlides/notesSlide17.xml"/><Relationship Id="rId12" Type="http://schemas.openxmlformats.org/officeDocument/2006/relationships/slideLayout" Target="../slideLayouts/slideLayout2.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4.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slideLayout" Target="../slideLayouts/slideLayout9.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image" Target="../media/image30.png"/><Relationship Id="rId13" Type="http://schemas.openxmlformats.org/officeDocument/2006/relationships/notesSlide" Target="../notesSlides/notesSlide18.xml"/><Relationship Id="rId12" Type="http://schemas.openxmlformats.org/officeDocument/2006/relationships/slideLayout" Target="../slideLayouts/slideLayout2.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4.xml"/></Relationships>
</file>

<file path=ppt/slides/_rels/slide21.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image" Target="../media/image31.png"/><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4.xml"/></Relationships>
</file>

<file path=ppt/slides/_rels/slide22.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image" Target="../media/image32.png"/><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3" Type="http://schemas.openxmlformats.org/officeDocument/2006/relationships/notesSlide" Target="../notesSlides/notesSlide20.xml"/><Relationship Id="rId12" Type="http://schemas.openxmlformats.org/officeDocument/2006/relationships/slideLayout" Target="../slideLayouts/slideLayout2.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4.xml"/></Relationships>
</file>

<file path=ppt/slides/_rels/slide23.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image" Target="../media/image33.jpeg"/><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6" Type="http://schemas.openxmlformats.org/officeDocument/2006/relationships/notesSlide" Target="../notesSlides/notesSlide21.xml"/><Relationship Id="rId15" Type="http://schemas.openxmlformats.org/officeDocument/2006/relationships/slideLayout" Target="../slideLayouts/slideLayout2.xml"/><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tags" Target="../tags/tag154.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5.jpe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9.png"/><Relationship Id="rId4" Type="http://schemas.openxmlformats.org/officeDocument/2006/relationships/tags" Target="../tags/tag17.xml"/><Relationship Id="rId3"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12.png"/><Relationship Id="rId6" Type="http://schemas.openxmlformats.org/officeDocument/2006/relationships/tags" Target="../tags/tag23.xml"/><Relationship Id="rId5" Type="http://schemas.openxmlformats.org/officeDocument/2006/relationships/image" Target="../media/image11.png"/><Relationship Id="rId4" Type="http://schemas.openxmlformats.org/officeDocument/2006/relationships/tags" Target="../tags/tag22.xml"/><Relationship Id="rId3" Type="http://schemas.openxmlformats.org/officeDocument/2006/relationships/image" Target="../media/image10.png"/><Relationship Id="rId2" Type="http://schemas.openxmlformats.org/officeDocument/2006/relationships/tags" Target="../tags/tag21.xml"/><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tags" Target="../tags/tag35.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s>
</file>

<file path=ppt/slides/_rels/slide9.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image" Target="../media/image15.png"/><Relationship Id="rId5" Type="http://schemas.openxmlformats.org/officeDocument/2006/relationships/tags" Target="../tags/tag50.xml"/><Relationship Id="rId4" Type="http://schemas.openxmlformats.org/officeDocument/2006/relationships/image" Target="../media/image14.png"/><Relationship Id="rId3" Type="http://schemas.openxmlformats.org/officeDocument/2006/relationships/tags" Target="../tags/tag49.xml"/><Relationship Id="rId2" Type="http://schemas.openxmlformats.org/officeDocument/2006/relationships/image" Target="../media/image13.png"/><Relationship Id="rId12" Type="http://schemas.openxmlformats.org/officeDocument/2006/relationships/notesSlide" Target="../notesSlides/notesSlide7.xml"/><Relationship Id="rId11" Type="http://schemas.openxmlformats.org/officeDocument/2006/relationships/slideLayout" Target="../slideLayouts/slideLayout2.xml"/><Relationship Id="rId10" Type="http://schemas.openxmlformats.org/officeDocument/2006/relationships/tags" Target="../tags/tag54.xml"/><Relationship Id="rId1" Type="http://schemas.openxmlformats.org/officeDocument/2006/relationships/tags" Target="../tags/tag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一站式开源持续测试平台"/>
          <p:cNvSpPr txBox="1"/>
          <p:nvPr/>
        </p:nvSpPr>
        <p:spPr>
          <a:xfrm>
            <a:off x="7847965" y="3977640"/>
            <a:ext cx="8761730" cy="1412240"/>
          </a:xfrm>
          <a:prstGeom prst="rect">
            <a:avLst/>
          </a:prstGeom>
          <a:ln w="12700">
            <a:miter lim="400000"/>
          </a:ln>
        </p:spPr>
        <p:txBody>
          <a:bodyPr wrap="square" tIns="91439" bIns="91439">
            <a:spAutoFit/>
          </a:bodyPr>
          <a:lstStyle>
            <a:lvl1pPr defTabSz="1828800">
              <a:defRPr sz="9000">
                <a:solidFill>
                  <a:srgbClr val="FFFFFF"/>
                </a:solidFill>
                <a:latin typeface="Helvetica"/>
                <a:ea typeface="Helvetica"/>
                <a:cs typeface="Helvetica"/>
                <a:sym typeface="Helvetica"/>
              </a:defRPr>
            </a:lvl1pPr>
          </a:lstStyle>
          <a:p>
            <a:pPr algn="dist"/>
            <a:r>
              <a:rPr lang="zh-CN" altLang="en-US" sz="8000" dirty="0">
                <a:solidFill>
                  <a:srgbClr val="FFFFFF"/>
                </a:solidFill>
                <a:latin typeface="+mj-ea"/>
                <a:ea typeface="微软雅黑" panose="020B0502040204020203" charset="-122"/>
              </a:rPr>
              <a:t>软件测试实训</a:t>
            </a:r>
            <a:endParaRPr lang="zh-CN" altLang="en-US" sz="8000" dirty="0">
              <a:solidFill>
                <a:srgbClr val="FFFFFF"/>
              </a:solidFill>
              <a:latin typeface="+mj-ea"/>
              <a:ea typeface="微软雅黑" panose="020B0502040204020203" charset="-122"/>
            </a:endParaRPr>
          </a:p>
        </p:txBody>
      </p:sp>
      <p:sp>
        <p:nvSpPr>
          <p:cNvPr id="5" name="文本框 4"/>
          <p:cNvSpPr txBox="1"/>
          <p:nvPr/>
        </p:nvSpPr>
        <p:spPr>
          <a:xfrm>
            <a:off x="9164458" y="10890184"/>
            <a:ext cx="6128744" cy="673735"/>
          </a:xfrm>
          <a:prstGeom prst="rect">
            <a:avLst/>
          </a:prstGeom>
          <a:ln w="12700">
            <a:miter lim="400000"/>
          </a:ln>
        </p:spPr>
        <p:txBody>
          <a:bodyPr tIns="91439" bIns="91439">
            <a:spAutoFit/>
          </a:bodyPr>
          <a:lstStyle>
            <a:lvl1pPr defTabSz="1828800">
              <a:defRPr b="0">
                <a:solidFill>
                  <a:srgbClr val="FFFFFF"/>
                </a:solidFill>
                <a:latin typeface="Helvetica"/>
                <a:ea typeface="Helvetica"/>
                <a:cs typeface="Helvetica"/>
                <a:sym typeface="Helvetica"/>
              </a:defRPr>
            </a:lvl1pPr>
          </a:lstStyle>
          <a:p>
            <a:r>
              <a:rPr lang="en-US" altLang="zh-CN" dirty="0" err="1"/>
              <a:t>MeterSphere</a:t>
            </a:r>
            <a:r>
              <a:rPr lang="zh-CN" altLang="en-US" dirty="0"/>
              <a:t> 开源社区 </a:t>
            </a:r>
            <a:endParaRPr lang="zh-CN" altLang="en-US" dirty="0"/>
          </a:p>
        </p:txBody>
      </p:sp>
      <p:sp>
        <p:nvSpPr>
          <p:cNvPr id="9" name="一站式开源持续测试平台"/>
          <p:cNvSpPr txBox="1"/>
          <p:nvPr/>
        </p:nvSpPr>
        <p:spPr>
          <a:xfrm>
            <a:off x="9085580" y="6138210"/>
            <a:ext cx="6286500" cy="2643505"/>
          </a:xfrm>
          <a:prstGeom prst="rect">
            <a:avLst/>
          </a:prstGeom>
          <a:ln w="12700">
            <a:miter lim="400000"/>
          </a:ln>
        </p:spPr>
        <p:txBody>
          <a:bodyPr wrap="none" tIns="91439" bIns="91439">
            <a:spAutoFit/>
          </a:bodyPr>
          <a:lstStyle>
            <a:lvl1pPr defTabSz="1828800">
              <a:defRPr sz="9000">
                <a:solidFill>
                  <a:srgbClr val="FFFFFF"/>
                </a:solidFill>
                <a:latin typeface="Helvetica"/>
                <a:ea typeface="Helvetica"/>
                <a:cs typeface="Helvetica"/>
                <a:sym typeface="Helvetica"/>
              </a:defRPr>
            </a:lvl1pPr>
          </a:lstStyle>
          <a:p>
            <a:pPr algn="ctr"/>
            <a:r>
              <a:rPr sz="8000">
                <a:solidFill>
                  <a:srgbClr val="FFC000"/>
                </a:solidFill>
                <a:latin typeface="宋体" pitchFamily="2" charset="-122"/>
                <a:ea typeface="宋体" pitchFamily="2" charset="-122"/>
                <a:cs typeface="宋体" pitchFamily="2" charset="-122"/>
                <a:sym typeface="+mn-ea"/>
              </a:rPr>
              <a:t>实验七 </a:t>
            </a:r>
            <a:endParaRPr sz="8000">
              <a:solidFill>
                <a:srgbClr val="FFC000"/>
              </a:solidFill>
              <a:latin typeface="宋体" pitchFamily="2" charset="-122"/>
              <a:ea typeface="宋体" pitchFamily="2" charset="-122"/>
              <a:cs typeface="宋体" pitchFamily="2" charset="-122"/>
            </a:endParaRPr>
          </a:p>
          <a:p>
            <a:pPr algn="ctr"/>
            <a:r>
              <a:rPr sz="8000">
                <a:solidFill>
                  <a:srgbClr val="FFC000"/>
                </a:solidFill>
                <a:latin typeface="宋体" pitchFamily="2" charset="-122"/>
                <a:ea typeface="宋体" pitchFamily="2" charset="-122"/>
                <a:cs typeface="宋体" pitchFamily="2" charset="-122"/>
                <a:sym typeface="+mn-ea"/>
              </a:rPr>
              <a:t>性能测试实验</a:t>
            </a:r>
            <a:endParaRPr lang="en-US" altLang="zh-CN" sz="8000">
              <a:solidFill>
                <a:srgbClr val="FFC000"/>
              </a:solidFill>
              <a:latin typeface="宋体" pitchFamily="2" charset="-122"/>
              <a:ea typeface="宋体" pitchFamily="2" charset="-122"/>
              <a:cs typeface="宋体" pitchFamily="2" charset="-122"/>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a:blip r:embed="rId2"/>
          <a:stretch>
            <a:fillRect/>
          </a:stretch>
        </p:blipFill>
        <p:spPr>
          <a:xfrm>
            <a:off x="12912090" y="5201920"/>
            <a:ext cx="10345420" cy="580644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1463040" y="6119813"/>
            <a:ext cx="10345420" cy="3970655"/>
          </a:xfrm>
          <a:prstGeom prst="rect">
            <a:avLst/>
          </a:prstGeom>
        </p:spPr>
      </p:pic>
      <p:cxnSp>
        <p:nvCxnSpPr>
          <p:cNvPr id="11" name="直接连接符 10"/>
          <p:cNvCxnSpPr/>
          <p:nvPr>
            <p:custDataLst>
              <p:tags r:id="rId5"/>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6"/>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sym typeface="Helvetica Neue" panose="02000503000000020004"/>
              </a:rPr>
              <a:t>性能测试工具</a:t>
            </a:r>
            <a:endParaRPr lang="zh-CN" altLang="en-US" sz="7200">
              <a:solidFill>
                <a:srgbClr val="591979"/>
              </a:solidFill>
              <a:latin typeface="Arial Regular" panose="020B0604020202090204" charset="0"/>
              <a:ea typeface="宋体" charset="0"/>
              <a:sym typeface="Helvetica Neue" panose="02000503000000020004"/>
            </a:endParaRPr>
          </a:p>
        </p:txBody>
      </p:sp>
      <p:sp>
        <p:nvSpPr>
          <p:cNvPr id="12" name="副标题"/>
          <p:cNvSpPr txBox="1"/>
          <p:nvPr>
            <p:custDataLst>
              <p:tags r:id="rId7"/>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20000"/>
              </a:lnSpc>
              <a:spcBef>
                <a:spcPts val="0"/>
              </a:spcBef>
              <a:spcAft>
                <a:spcPts val="0"/>
              </a:spcAft>
              <a:buNone/>
            </a:pPr>
            <a:r>
              <a:rPr lang="en-US" altLang="zh-CN" sz="4000" u="none" strike="noStrike" baseline="0">
                <a:solidFill>
                  <a:schemeClr val="tx1"/>
                </a:solidFill>
                <a:uFillTx/>
                <a:latin typeface="宋体" charset="0"/>
                <a:ea typeface="宋体" charset="0"/>
                <a:cs typeface="宋体" charset="0"/>
                <a:sym typeface="Helvetica Neue" panose="02000503000000020004"/>
              </a:rPr>
              <a:t>2、LoadRunner介绍</a:t>
            </a:r>
            <a:endParaRPr lang="en-US" altLang="zh-CN" sz="4000" u="none" strike="noStrike" baseline="0">
              <a:solidFill>
                <a:schemeClr val="tx1"/>
              </a:solidFill>
              <a:uFillTx/>
              <a:latin typeface="宋体" charset="0"/>
              <a:ea typeface="宋体" charset="0"/>
              <a:cs typeface="宋体" charset="0"/>
              <a:sym typeface="Helvetica Neue" panose="02000503000000020004"/>
            </a:endParaRPr>
          </a:p>
        </p:txBody>
      </p:sp>
    </p:spTree>
    <p:custDataLst>
      <p:tags r:id="rId8"/>
    </p:custData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custDataLst>
              <p:tags r:id="rId1"/>
            </p:custDataLst>
          </p:nvPr>
        </p:nvPicPr>
        <p:blipFill>
          <a:blip r:embed="rId2"/>
          <a:stretch>
            <a:fillRect/>
          </a:stretch>
        </p:blipFill>
        <p:spPr>
          <a:xfrm>
            <a:off x="17016095" y="4911090"/>
            <a:ext cx="4323715" cy="449516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1966595" y="3473450"/>
            <a:ext cx="12571095" cy="7370445"/>
          </a:xfrm>
          <a:prstGeom prst="rect">
            <a:avLst/>
          </a:prstGeom>
        </p:spPr>
      </p:pic>
      <p:cxnSp>
        <p:nvCxnSpPr>
          <p:cNvPr id="2" name="直接连接符 1"/>
          <p:cNvCxnSpPr/>
          <p:nvPr>
            <p:custDataLst>
              <p:tags r:id="rId5"/>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6"/>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sym typeface="Helvetica Neue" panose="02000503000000020004"/>
              </a:rPr>
              <a:t>性能测试工具</a:t>
            </a:r>
            <a:endParaRPr lang="zh-CN" altLang="en-US" sz="7200">
              <a:solidFill>
                <a:srgbClr val="591979"/>
              </a:solidFill>
              <a:latin typeface="Arial Regular" panose="020B0604020202090204" charset="0"/>
              <a:ea typeface="宋体" charset="0"/>
              <a:sym typeface="Helvetica Neue" panose="02000503000000020004"/>
            </a:endParaRPr>
          </a:p>
        </p:txBody>
      </p:sp>
      <p:sp>
        <p:nvSpPr>
          <p:cNvPr id="3" name="副标题"/>
          <p:cNvSpPr txBox="1"/>
          <p:nvPr>
            <p:custDataLst>
              <p:tags r:id="rId7"/>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20000"/>
              </a:lnSpc>
              <a:spcBef>
                <a:spcPts val="0"/>
              </a:spcBef>
              <a:spcAft>
                <a:spcPts val="0"/>
              </a:spcAft>
              <a:buNone/>
            </a:pPr>
            <a:r>
              <a:rPr lang="en-US" altLang="zh-CN" sz="4000" u="none" strike="noStrike" baseline="0">
                <a:solidFill>
                  <a:schemeClr val="tx1"/>
                </a:solidFill>
                <a:uFillTx/>
                <a:latin typeface="宋体" charset="0"/>
                <a:ea typeface="宋体" charset="0"/>
                <a:cs typeface="宋体" charset="0"/>
                <a:sym typeface="Helvetica Neue" panose="02000503000000020004"/>
              </a:rPr>
              <a:t>3、MeterSphere介绍</a:t>
            </a:r>
            <a:endParaRPr lang="en-US" altLang="zh-CN" sz="4000" u="none" strike="noStrike" baseline="0">
              <a:solidFill>
                <a:schemeClr val="tx1"/>
              </a:solidFill>
              <a:uFillTx/>
              <a:latin typeface="宋体" charset="0"/>
              <a:ea typeface="宋体" charset="0"/>
              <a:cs typeface="宋体" charset="0"/>
              <a:sym typeface="Helvetica Neue" panose="02000503000000020004"/>
            </a:endParaRPr>
          </a:p>
        </p:txBody>
      </p:sp>
    </p:spTree>
    <p:custDataLst>
      <p:tags r:id="rId8"/>
    </p:custData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318895" y="3375025"/>
            <a:ext cx="22034500" cy="8739505"/>
          </a:xfrm>
          <a:prstGeom prst="roundRect">
            <a:avLst/>
          </a:prstGeom>
          <a:solidFill>
            <a:srgbClr val="591979"/>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7030A0"/>
              </a:solidFill>
              <a:effectLst/>
              <a:uFillTx/>
              <a:latin typeface="+mn-lt"/>
              <a:ea typeface="+mn-ea"/>
              <a:cs typeface="+mn-cs"/>
              <a:sym typeface="Helvetica Neue Medium" panose="02000503000000020004"/>
            </a:endParaRPr>
          </a:p>
        </p:txBody>
      </p:sp>
      <p:sp>
        <p:nvSpPr>
          <p:cNvPr id="2" name="文本框 1"/>
          <p:cNvSpPr txBox="1"/>
          <p:nvPr/>
        </p:nvSpPr>
        <p:spPr>
          <a:xfrm>
            <a:off x="2846388" y="4739958"/>
            <a:ext cx="18979515" cy="60096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noAutofit/>
          </a:bodyPr>
          <a:p>
            <a:pPr marL="1028700" marR="0" indent="-1028700" algn="l" defTabSz="821690" rtl="0" fontAlgn="auto" latinLnBrk="0" hangingPunct="0">
              <a:lnSpc>
                <a:spcPct val="160000"/>
              </a:lnSpc>
              <a:spcBef>
                <a:spcPts val="0"/>
              </a:spcBef>
              <a:spcAft>
                <a:spcPts val="0"/>
              </a:spcAft>
              <a:buClrTx/>
              <a:buSzTx/>
              <a:buFont typeface="+mj-ea"/>
              <a:buAutoNum type="ea1JpnChsDbPeriod"/>
            </a:pPr>
            <a:r>
              <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rPr>
              <a:t>理解 MeterSphere 系统性能测试原理</a:t>
            </a:r>
            <a:endPar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1028700" marR="0" indent="-1028700" algn="l" defTabSz="821690" rtl="0" fontAlgn="auto" latinLnBrk="0" hangingPunct="0">
              <a:lnSpc>
                <a:spcPct val="160000"/>
              </a:lnSpc>
              <a:spcBef>
                <a:spcPts val="0"/>
              </a:spcBef>
              <a:spcAft>
                <a:spcPts val="0"/>
              </a:spcAft>
              <a:buClrTx/>
              <a:buSzTx/>
              <a:buFont typeface="+mj-ea"/>
              <a:buAutoNum type="ea1JpnChsDbPeriod"/>
            </a:pPr>
            <a:r>
              <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rPr>
              <a:t>熟悉 MeterSphere 系统性能测试基本流程</a:t>
            </a:r>
            <a:endPar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1028700" marR="0" indent="-1028700" algn="l" defTabSz="821690" rtl="0" fontAlgn="auto" latinLnBrk="0" hangingPunct="0">
              <a:lnSpc>
                <a:spcPct val="160000"/>
              </a:lnSpc>
              <a:spcBef>
                <a:spcPts val="0"/>
              </a:spcBef>
              <a:spcAft>
                <a:spcPts val="0"/>
              </a:spcAft>
              <a:buClrTx/>
              <a:buSzTx/>
              <a:buFont typeface="+mj-ea"/>
              <a:buAutoNum type="ea1JpnChsDbPeriod"/>
            </a:pPr>
            <a:r>
              <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rPr>
              <a:t>掌握 MeterSphere 系统三种性能测试方式</a:t>
            </a:r>
            <a:endPar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1028700" marR="0" indent="-1028700" algn="l" defTabSz="821690" rtl="0" fontAlgn="auto" latinLnBrk="0" hangingPunct="0">
              <a:lnSpc>
                <a:spcPct val="160000"/>
              </a:lnSpc>
              <a:spcBef>
                <a:spcPts val="0"/>
              </a:spcBef>
              <a:spcAft>
                <a:spcPts val="0"/>
              </a:spcAft>
              <a:buClrTx/>
              <a:buSzTx/>
              <a:buFont typeface="+mj-ea"/>
              <a:buAutoNum type="ea1JpnChsDbPeriod"/>
            </a:pPr>
            <a:r>
              <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rPr>
              <a:t>掌握性能测试系统调优</a:t>
            </a:r>
            <a:endParaRPr kumimoji="0" lang="zh-CN" altLang="en-US" sz="6000" b="0" i="0" u="none" strike="noStrike" kern="1200" cap="none" spc="100" normalizeH="0" baseline="0" smtClean="0">
              <a:ln w="3175">
                <a:noFill/>
                <a:prstDash val="dash"/>
              </a:ln>
              <a:solidFill>
                <a:schemeClr val="lt1"/>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p:txBody>
      </p:sp>
      <p:cxnSp>
        <p:nvCxnSpPr>
          <p:cNvPr id="9" name="直接连接符 8"/>
          <p:cNvCxnSpPr/>
          <p:nvPr>
            <p:custDataLst>
              <p:tags r:id="rId1"/>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2"/>
            </p:custDataLst>
          </p:nvPr>
        </p:nvSpPr>
        <p:spPr>
          <a:xfrm>
            <a:off x="914400" y="304800"/>
            <a:ext cx="6082030"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sz="7200">
                <a:solidFill>
                  <a:srgbClr val="591979"/>
                </a:solidFill>
                <a:latin typeface="Arial Regular" panose="020B0604020202090204" charset="0"/>
                <a:ea typeface="宋体" charset="0"/>
              </a:rPr>
              <a:t>一、实验目的</a:t>
            </a:r>
            <a:endParaRPr sz="7200">
              <a:solidFill>
                <a:srgbClr val="591979"/>
              </a:solidFill>
              <a:latin typeface="Arial Regular" panose="020B0604020202090204" charset="0"/>
              <a:ea typeface="宋体"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2183130" y="2681605"/>
            <a:ext cx="18505805" cy="4536440"/>
          </a:xfrm>
          <a:prstGeom prst="roundRect">
            <a:avLst/>
          </a:prstGeom>
          <a:noFill/>
          <a:ln w="38100" cap="flat">
            <a:solidFill>
              <a:srgbClr val="7030A0"/>
            </a:solidFill>
            <a:miter lim="400000"/>
          </a:ln>
          <a:extLst>
            <a:ext uri="{909E8E84-426E-40DD-AFC4-6F175D3DCCD1}">
              <a14:hiddenFill xmlns:a14="http://schemas.microsoft.com/office/drawing/2010/main">
                <a:solidFill>
                  <a:schemeClr val="accent1"/>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2" name="文本框 1"/>
          <p:cNvSpPr txBox="1"/>
          <p:nvPr/>
        </p:nvSpPr>
        <p:spPr>
          <a:xfrm>
            <a:off x="2472373" y="2968958"/>
            <a:ext cx="16803370" cy="6343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完成如下 Halo 接口对应的接口用例的性能测试，查看并分析接口性能测试报告。</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pic>
        <p:nvPicPr>
          <p:cNvPr id="3" name="图片 2"/>
          <p:cNvPicPr>
            <a:picLocks noChangeAspect="1"/>
          </p:cNvPicPr>
          <p:nvPr>
            <p:custDataLst>
              <p:tags r:id="rId1"/>
            </p:custDataLst>
          </p:nvPr>
        </p:nvPicPr>
        <p:blipFill>
          <a:blip r:embed="rId2"/>
          <a:stretch>
            <a:fillRect/>
          </a:stretch>
        </p:blipFill>
        <p:spPr>
          <a:xfrm>
            <a:off x="4106545" y="3761438"/>
            <a:ext cx="14802485" cy="2987675"/>
          </a:xfrm>
          <a:prstGeom prst="rect">
            <a:avLst/>
          </a:prstGeom>
        </p:spPr>
      </p:pic>
      <p:sp>
        <p:nvSpPr>
          <p:cNvPr id="4" name="文本框 3"/>
          <p:cNvSpPr txBox="1"/>
          <p:nvPr>
            <p:custDataLst>
              <p:tags r:id="rId3"/>
            </p:custDataLst>
          </p:nvPr>
        </p:nvSpPr>
        <p:spPr>
          <a:xfrm>
            <a:off x="2472373" y="7722235"/>
            <a:ext cx="20230465" cy="11271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完成“发布 Halo 文章“接口自动化场景的性能测试，测试“用户登录→编写文章→发布文章→获取文章列表”多个接口组成的业务场景性能。</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pic>
        <p:nvPicPr>
          <p:cNvPr id="5" name="图片 4"/>
          <p:cNvPicPr>
            <a:picLocks noChangeAspect="1"/>
          </p:cNvPicPr>
          <p:nvPr>
            <p:custDataLst>
              <p:tags r:id="rId4"/>
            </p:custDataLst>
          </p:nvPr>
        </p:nvPicPr>
        <p:blipFill>
          <a:blip r:embed="rId5"/>
          <a:stretch>
            <a:fillRect/>
          </a:stretch>
        </p:blipFill>
        <p:spPr>
          <a:xfrm>
            <a:off x="5872480" y="9324038"/>
            <a:ext cx="13430250" cy="3245485"/>
          </a:xfrm>
          <a:prstGeom prst="rect">
            <a:avLst/>
          </a:prstGeom>
        </p:spPr>
      </p:pic>
      <p:cxnSp>
        <p:nvCxnSpPr>
          <p:cNvPr id="6" name="直接连接符 5"/>
          <p:cNvCxnSpPr/>
          <p:nvPr>
            <p:custDataLst>
              <p:tags r:id="rId6"/>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7"/>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二、实验内容</a:t>
            </a:r>
            <a:endParaRPr lang="zh-CN" altLang="en-US" sz="7200">
              <a:solidFill>
                <a:srgbClr val="591979"/>
              </a:solidFill>
              <a:latin typeface="Arial Regular" panose="020B0604020202090204" charset="0"/>
              <a:ea typeface="宋体" charset="0"/>
            </a:endParaRPr>
          </a:p>
        </p:txBody>
      </p:sp>
      <p:sp>
        <p:nvSpPr>
          <p:cNvPr id="12" name="圆角矩形 11"/>
          <p:cNvSpPr/>
          <p:nvPr/>
        </p:nvSpPr>
        <p:spPr>
          <a:xfrm>
            <a:off x="2183130" y="7429500"/>
            <a:ext cx="20808950" cy="5364480"/>
          </a:xfrm>
          <a:prstGeom prst="roundRect">
            <a:avLst/>
          </a:prstGeom>
          <a:noFill/>
          <a:ln w="38100" cap="flat">
            <a:solidFill>
              <a:srgbClr val="7030A0"/>
            </a:solidFill>
            <a:miter lim="400000"/>
          </a:ln>
          <a:extLst>
            <a:ext uri="{909E8E84-426E-40DD-AFC4-6F175D3DCCD1}">
              <a14:hiddenFill xmlns:a14="http://schemas.microsoft.com/office/drawing/2010/main">
                <a:solidFill>
                  <a:schemeClr val="accent1"/>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986613" y="2393315"/>
            <a:ext cx="22395815" cy="1035113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latinLnBrk="0">
              <a:lnSpc>
                <a:spcPct val="110000"/>
              </a:lnSpc>
              <a:spcBef>
                <a:spcPts val="0"/>
              </a:spcBef>
              <a:buNone/>
            </a:pPr>
            <a:endParaRPr lang="zh-CN" altLang="en-US" sz="3600">
              <a:solidFill>
                <a:schemeClr val="lt1"/>
              </a:solidFill>
              <a:latin typeface="微软雅黑" panose="020B0502040204020203" charset="-122"/>
              <a:ea typeface="微软雅黑" panose="020B0502040204020203" charset="-122"/>
            </a:endParaRPr>
          </a:p>
        </p:txBody>
      </p:sp>
      <p:sp>
        <p:nvSpPr>
          <p:cNvPr id="2" name="文本框 1"/>
          <p:cNvSpPr txBox="1"/>
          <p:nvPr/>
        </p:nvSpPr>
        <p:spPr>
          <a:xfrm>
            <a:off x="1897330" y="2690595"/>
            <a:ext cx="20965491" cy="23577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noAutofit/>
          </a:bodyPr>
          <a:p>
            <a:pPr marL="0" marR="0" indent="0" algn="l" defTabSz="821690" rtl="0" fontAlgn="auto" latinLnBrk="0" hangingPunct="0">
              <a:lnSpc>
                <a:spcPct val="15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性能测试就是通过使用</a:t>
            </a:r>
            <a:r>
              <a:rPr kumimoji="0" lang="en-US" altLang="zh-CN" sz="32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自动化的测试程序</a:t>
            </a:r>
            <a:r>
              <a:rPr kumimoji="0" lang="en-US" altLang="zh-CN"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或者</a:t>
            </a:r>
            <a:r>
              <a:rPr kumimoji="0" lang="en-US" altLang="zh-CN" sz="3200" b="0" i="0" u="none" strike="noStrike" cap="none" spc="0" normalizeH="0" baseline="0">
                <a:ln>
                  <a:noFill/>
                </a:ln>
                <a:solidFill>
                  <a:srgbClr val="FF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测试工具</a:t>
            </a:r>
            <a:r>
              <a:rPr kumimoji="0" lang="en-US" altLang="zh-CN"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模拟系统软件多种正常、峰值</a:t>
            </a: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以及异常负载条件来对系统的各种性能指标进行监控、分析和验证，进而判断系统软件在各种模拟条件下能否正常运行和做出合理的反应，并判定软件在正式交付使用之后的工作能力。</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sp>
        <p:nvSpPr>
          <p:cNvPr id="4" name="文本框 3"/>
          <p:cNvSpPr txBox="1"/>
          <p:nvPr/>
        </p:nvSpPr>
        <p:spPr>
          <a:xfrm>
            <a:off x="1897330" y="5215455"/>
            <a:ext cx="20965491" cy="75308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noAutofit/>
          </a:bodyPr>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常见的性能测试指标概念如下：</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charset="0"/>
              <a:buChar char="Ø"/>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系统用户数：该系统的注册用户数。</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charset="0"/>
              <a:buChar char="Ø"/>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在线用户：即当前访问系统的用户。</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charset="0"/>
              <a:buChar char="Ø"/>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并发用户：对服务器产生压力的用户。</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charset="0"/>
              <a:buChar char="Ø"/>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并发种类：</a:t>
            </a: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一种是所有用户在同一时刻做同一种操作；另一种是多用户对被测试系统发起了多个请求，这些请求可以是同一种操作，也可以是不同操作。</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charset="0"/>
              <a:buChar char="Ø"/>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响应时间：响应时间指的是客户端从发出请求到收到响应的整个过程所经历的时间。</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charset="0"/>
              <a:buChar char="Ø"/>
            </a:pPr>
            <a:r>
              <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    TPS (Transactions Per Second/每秒事务数）：在场景运行的每一秒钟，每个事务通过、失败以及停止的数量，是考查系统性能的一个重要参数。通过它可以确定系统在任何给定时刻的时间事务负载。分析 TPS 主要是看曲线的性能走向。</a:t>
            </a:r>
            <a:endParaRPr kumimoji="0" lang="zh-CN" altLang="en-US"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cxnSp>
        <p:nvCxnSpPr>
          <p:cNvPr id="6" name="直接连接符 5"/>
          <p:cNvCxnSpPr/>
          <p:nvPr>
            <p:custDataLst>
              <p:tags r:id="rId2"/>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3"/>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三、实验</a:t>
            </a:r>
            <a:r>
              <a:rPr lang="zh-CN" altLang="en-US" sz="7200">
                <a:solidFill>
                  <a:srgbClr val="591979"/>
                </a:solidFill>
                <a:latin typeface="Arial Regular" panose="020B0604020202090204" charset="0"/>
                <a:ea typeface="宋体" charset="0"/>
              </a:rPr>
              <a:t>原理</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365375" y="2853055"/>
            <a:ext cx="12190730" cy="3823335"/>
            <a:chOff x="9601" y="4493"/>
            <a:chExt cx="19198" cy="6021"/>
          </a:xfrm>
        </p:grpSpPr>
        <p:sp>
          <p:nvSpPr>
            <p:cNvPr id="2" name="文本框 1"/>
            <p:cNvSpPr txBox="1"/>
            <p:nvPr/>
          </p:nvSpPr>
          <p:spPr>
            <a:xfrm>
              <a:off x="9601" y="4493"/>
              <a:ext cx="19198" cy="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使用 MeterSphere 进行性能测试主要有三种方式：</a:t>
              </a:r>
              <a:endParaRPr kumimoji="0" lang="en-US" altLang="zh-CN" sz="32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grpSp>
          <p:nvGrpSpPr>
            <p:cNvPr id="3" name="组合 2"/>
            <p:cNvGrpSpPr/>
            <p:nvPr/>
          </p:nvGrpSpPr>
          <p:grpSpPr>
            <a:xfrm>
              <a:off x="9601" y="6264"/>
              <a:ext cx="19198" cy="4250"/>
              <a:chOff x="4166" y="6292"/>
              <a:chExt cx="19198" cy="4250"/>
            </a:xfrm>
          </p:grpSpPr>
          <p:grpSp>
            <p:nvGrpSpPr>
              <p:cNvPr id="7" name="组合 6"/>
              <p:cNvGrpSpPr/>
              <p:nvPr>
                <p:custDataLst>
                  <p:tags r:id="rId1"/>
                </p:custDataLst>
              </p:nvPr>
            </p:nvGrpSpPr>
            <p:grpSpPr>
              <a:xfrm>
                <a:off x="4166" y="6292"/>
                <a:ext cx="19199" cy="4251"/>
                <a:chOff x="4166" y="6292"/>
                <a:chExt cx="19199" cy="4251"/>
              </a:xfrm>
            </p:grpSpPr>
            <p:sp>
              <p:nvSpPr>
                <p:cNvPr id="9" name="对角圆角矩形 8"/>
                <p:cNvSpPr/>
                <p:nvPr>
                  <p:custDataLst>
                    <p:tags r:id="rId2"/>
                  </p:custDataLst>
                </p:nvPr>
              </p:nvSpPr>
              <p:spPr>
                <a:xfrm>
                  <a:off x="4277" y="6417"/>
                  <a:ext cx="19089" cy="4127"/>
                </a:xfrm>
                <a:prstGeom prst="round2DiagRect">
                  <a:avLst/>
                </a:prstGeom>
                <a:solidFill>
                  <a:srgbClr val="7030A0"/>
                </a:solidFill>
                <a:ln w="12700"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0" name="对角圆角矩形 9"/>
                <p:cNvSpPr/>
                <p:nvPr>
                  <p:custDataLst>
                    <p:tags r:id="rId3"/>
                  </p:custDataLst>
                </p:nvPr>
              </p:nvSpPr>
              <p:spPr>
                <a:xfrm>
                  <a:off x="4166" y="6292"/>
                  <a:ext cx="19089" cy="4127"/>
                </a:xfrm>
                <a:prstGeom prst="round2DiagRect">
                  <a:avLst/>
                </a:prstGeom>
                <a:solidFill>
                  <a:schemeClr val="lt1"/>
                </a:solidFill>
                <a:ln w="12700" cmpd="sng">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sp>
            <p:nvSpPr>
              <p:cNvPr id="11" name="Title 6"/>
              <p:cNvSpPr txBox="1"/>
              <p:nvPr>
                <p:custDataLst>
                  <p:tags r:id="rId4"/>
                </p:custDataLst>
              </p:nvPr>
            </p:nvSpPr>
            <p:spPr>
              <a:xfrm>
                <a:off x="4669" y="6762"/>
                <a:ext cx="18083" cy="3188"/>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35000" lvl="0" indent="-550545" algn="l" fontAlgn="auto">
                  <a:lnSpc>
                    <a:spcPct val="130000"/>
                  </a:lnSpc>
                  <a:spcBef>
                    <a:spcPts val="1065"/>
                  </a:spcBef>
                  <a:spcAft>
                    <a:spcPts val="0"/>
                  </a:spcAft>
                  <a:buSzPct val="100000"/>
                  <a:buFont typeface="+mj-lt"/>
                  <a:buAutoNum type="arabicPeriod"/>
                </a:pPr>
                <a:r>
                  <a:rPr lang="zh-CN" altLang="en-US" sz="2800" u="none" strike="noStrike" spc="293"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通过接口测试用例创建性能测试</a:t>
                </a:r>
                <a:endParaRPr lang="zh-CN" altLang="en-US" sz="2800" u="none" strike="noStrike" spc="293"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635000" lvl="0" indent="-550545" algn="l" fontAlgn="auto">
                  <a:lnSpc>
                    <a:spcPct val="130000"/>
                  </a:lnSpc>
                  <a:spcBef>
                    <a:spcPts val="1065"/>
                  </a:spcBef>
                  <a:spcAft>
                    <a:spcPts val="0"/>
                  </a:spcAft>
                  <a:buSzPct val="100000"/>
                  <a:buFont typeface="+mj-lt"/>
                  <a:buAutoNum type="arabicPeriod"/>
                </a:pPr>
                <a:r>
                  <a:rPr lang="zh-CN" altLang="en-US" sz="2800" u="none" strike="noStrike" spc="293"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通过接口自动化测试场景创建性能测试</a:t>
                </a:r>
                <a:endParaRPr lang="zh-CN" altLang="en-US" sz="2800" u="none" strike="noStrike" spc="293"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635000" lvl="0" indent="-550545" algn="l" fontAlgn="auto">
                  <a:lnSpc>
                    <a:spcPct val="130000"/>
                  </a:lnSpc>
                  <a:spcBef>
                    <a:spcPts val="1065"/>
                  </a:spcBef>
                  <a:spcAft>
                    <a:spcPts val="0"/>
                  </a:spcAft>
                  <a:buSzPct val="100000"/>
                  <a:buFont typeface="+mj-lt"/>
                  <a:buAutoNum type="arabicPeriod"/>
                </a:pPr>
                <a:r>
                  <a:rPr lang="zh-CN" altLang="en-US" sz="2800" u="none" strike="noStrike" spc="293"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基于 Jmeter 脚本创建性能测试</a:t>
                </a:r>
                <a:endParaRPr lang="zh-CN" altLang="en-US" sz="2800" u="none" strike="noStrike" spc="293"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p:txBody>
          </p:sp>
        </p:grpSp>
      </p:grpSp>
      <p:pic>
        <p:nvPicPr>
          <p:cNvPr id="5" name="图片 4"/>
          <p:cNvPicPr>
            <a:picLocks noChangeAspect="1"/>
          </p:cNvPicPr>
          <p:nvPr>
            <p:custDataLst>
              <p:tags r:id="rId5"/>
            </p:custDataLst>
          </p:nvPr>
        </p:nvPicPr>
        <p:blipFill>
          <a:blip r:embed="rId6"/>
          <a:stretch>
            <a:fillRect/>
          </a:stretch>
        </p:blipFill>
        <p:spPr>
          <a:xfrm>
            <a:off x="5132618" y="6929999"/>
            <a:ext cx="15139035" cy="5694680"/>
          </a:xfrm>
          <a:prstGeom prst="rect">
            <a:avLst/>
          </a:prstGeom>
        </p:spPr>
      </p:pic>
      <p:cxnSp>
        <p:nvCxnSpPr>
          <p:cNvPr id="6" name="直接连接符 5"/>
          <p:cNvCxnSpPr/>
          <p:nvPr>
            <p:custDataLst>
              <p:tags r:id="rId7"/>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8"/>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三、实验原理</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8617048" y="12186285"/>
            <a:ext cx="7150100" cy="5727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indent="0" algn="l"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备注：详细步骤请查看实验手册。</a:t>
            </a:r>
            <a:endParaRPr kumimoji="0" lang="zh-CN" altLang="en-US" sz="28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grpSp>
        <p:nvGrpSpPr>
          <p:cNvPr id="2" name="组合 1"/>
          <p:cNvGrpSpPr/>
          <p:nvPr/>
        </p:nvGrpSpPr>
        <p:grpSpPr>
          <a:xfrm>
            <a:off x="3401158" y="3944620"/>
            <a:ext cx="17581880" cy="1793240"/>
            <a:chOff x="3438" y="6212"/>
            <a:chExt cx="27688" cy="2824"/>
          </a:xfrm>
        </p:grpSpPr>
        <p:grpSp>
          <p:nvGrpSpPr>
            <p:cNvPr id="3" name="组合 2"/>
            <p:cNvGrpSpPr/>
            <p:nvPr>
              <p:custDataLst>
                <p:tags r:id="rId2"/>
              </p:custDataLst>
            </p:nvPr>
          </p:nvGrpSpPr>
          <p:grpSpPr>
            <a:xfrm>
              <a:off x="3438" y="6212"/>
              <a:ext cx="27688" cy="2824"/>
              <a:chOff x="3438" y="6264"/>
              <a:chExt cx="27688" cy="2824"/>
            </a:xfrm>
          </p:grpSpPr>
          <p:sp>
            <p:nvSpPr>
              <p:cNvPr id="4" name="矩形 3"/>
              <p:cNvSpPr/>
              <p:nvPr>
                <p:custDataLst>
                  <p:tags r:id="rId3"/>
                </p:custDataLst>
              </p:nvPr>
            </p:nvSpPr>
            <p:spPr>
              <a:xfrm>
                <a:off x="3754" y="6264"/>
                <a:ext cx="27373" cy="2825"/>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9" name="组合 8"/>
              <p:cNvGrpSpPr/>
              <p:nvPr>
                <p:custDataLst>
                  <p:tags r:id="rId4"/>
                </p:custDataLst>
              </p:nvPr>
            </p:nvGrpSpPr>
            <p:grpSpPr>
              <a:xfrm>
                <a:off x="3438" y="6746"/>
                <a:ext cx="644" cy="745"/>
                <a:chOff x="2636582" y="2559050"/>
                <a:chExt cx="409098" cy="473075"/>
              </a:xfrm>
            </p:grpSpPr>
            <p:sp>
              <p:nvSpPr>
                <p:cNvPr id="13" name="矩形 12"/>
                <p:cNvSpPr/>
                <p:nvPr>
                  <p:custDataLst>
                    <p:tags r:id="rId5"/>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4" name="PA_ImportSvg_636983900241446251"/>
                <p:cNvSpPr/>
                <p:nvPr>
                  <p:custDataLst>
                    <p:tags r:id="rId6"/>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15" name="Title 6"/>
            <p:cNvSpPr txBox="1"/>
            <p:nvPr>
              <p:custDataLst>
                <p:tags r:id="rId7"/>
              </p:custDataLst>
            </p:nvPr>
          </p:nvSpPr>
          <p:spPr>
            <a:xfrm>
              <a:off x="4350" y="6686"/>
              <a:ext cx="25864" cy="187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635000" lvl="0" indent="-635000"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在接口测试中，测试工程师完成接口用例调试后，可以基于该用例新建一个性能测试执行，配置压力模型并执行压测。</a:t>
              </a:r>
              <a:endPar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endParaRPr>
            </a:p>
          </p:txBody>
        </p:sp>
      </p:grpSp>
      <p:pic>
        <p:nvPicPr>
          <p:cNvPr id="7" name="图片 6"/>
          <p:cNvPicPr>
            <a:picLocks noChangeAspect="1"/>
          </p:cNvPicPr>
          <p:nvPr>
            <p:custDataLst>
              <p:tags r:id="rId8"/>
            </p:custDataLst>
          </p:nvPr>
        </p:nvPicPr>
        <p:blipFill>
          <a:blip r:embed="rId9"/>
          <a:stretch>
            <a:fillRect/>
          </a:stretch>
        </p:blipFill>
        <p:spPr>
          <a:xfrm>
            <a:off x="914400" y="6209665"/>
            <a:ext cx="11877675" cy="5387340"/>
          </a:xfrm>
          <a:prstGeom prst="rect">
            <a:avLst/>
          </a:prstGeom>
        </p:spPr>
      </p:pic>
      <p:pic>
        <p:nvPicPr>
          <p:cNvPr id="8" name="图片 7"/>
          <p:cNvPicPr>
            <a:picLocks noChangeAspect="1"/>
          </p:cNvPicPr>
          <p:nvPr>
            <p:custDataLst>
              <p:tags r:id="rId10"/>
            </p:custDataLst>
          </p:nvPr>
        </p:nvPicPr>
        <p:blipFill>
          <a:blip r:embed="rId11"/>
          <a:stretch>
            <a:fillRect/>
          </a:stretch>
        </p:blipFill>
        <p:spPr>
          <a:xfrm>
            <a:off x="13056235" y="7649845"/>
            <a:ext cx="10645775" cy="3016250"/>
          </a:xfrm>
          <a:prstGeom prst="rect">
            <a:avLst/>
          </a:prstGeom>
        </p:spPr>
      </p:pic>
      <p:cxnSp>
        <p:nvCxnSpPr>
          <p:cNvPr id="10" name="直接连接符 9"/>
          <p:cNvCxnSpPr/>
          <p:nvPr>
            <p:custDataLst>
              <p:tags r:id="rId12"/>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13"/>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sym typeface="Helvetica Neue" panose="02000503000000020004"/>
              </a:rPr>
              <a:t>四、实验步骤</a:t>
            </a:r>
            <a:endParaRPr lang="zh-CN" altLang="en-US" sz="7200">
              <a:solidFill>
                <a:srgbClr val="591979"/>
              </a:solidFill>
              <a:latin typeface="Arial Regular" panose="020B0604020202090204" charset="0"/>
              <a:ea typeface="宋体" charset="0"/>
              <a:sym typeface="Helvetica Neue" panose="02000503000000020004"/>
            </a:endParaRPr>
          </a:p>
        </p:txBody>
      </p:sp>
      <p:sp>
        <p:nvSpPr>
          <p:cNvPr id="12" name="副标题"/>
          <p:cNvSpPr txBox="1"/>
          <p:nvPr>
            <p:custDataLst>
              <p:tags r:id="rId14"/>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1、接口用例转性能测试</a:t>
            </a:r>
            <a:endParaRPr lang="en-US" altLang="zh-CN" sz="4000">
              <a:solidFill>
                <a:schemeClr val="tx1"/>
              </a:solidFill>
              <a:latin typeface="宋体" charset="0"/>
              <a:ea typeface="宋体" charset="0"/>
              <a:cs typeface="宋体" charset="0"/>
              <a:sym typeface="Helvetica Neue" panose="020005030000000200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7083425" y="11682730"/>
            <a:ext cx="7320280" cy="5727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71437" tIns="71437" rIns="71437" bIns="71437" numCol="1" spcCol="38100" rtlCol="0" anchor="t" forceAA="0" upright="0">
            <a:spAutoFit/>
          </a:bodyPr>
          <a:p>
            <a:pPr marL="0" marR="0" algn="l"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rPr>
              <a:t>备注：详细步骤请查看实验手册。</a:t>
            </a:r>
            <a:endParaRPr kumimoji="0" lang="zh-CN" altLang="en-US" sz="28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Helvetica Neue" panose="02000503000000020004"/>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814705" y="5909945"/>
            <a:ext cx="12583795" cy="493331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12635230" y="6914198"/>
            <a:ext cx="10910570" cy="2924810"/>
          </a:xfrm>
          <a:prstGeom prst="rect">
            <a:avLst/>
          </a:prstGeom>
        </p:spPr>
      </p:pic>
      <p:cxnSp>
        <p:nvCxnSpPr>
          <p:cNvPr id="10" name="直接连接符 9"/>
          <p:cNvCxnSpPr/>
          <p:nvPr>
            <p:custDataLst>
              <p:tags r:id="rId6"/>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7"/>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sz="7200">
                <a:solidFill>
                  <a:srgbClr val="4F1A74"/>
                </a:solidFill>
                <a:latin typeface="宋体" charset="0"/>
                <a:ea typeface="宋体" charset="0"/>
                <a:sym typeface="Helvetica Neue" panose="02000503000000020004"/>
              </a:rPr>
              <a:t>四、实验步骤</a:t>
            </a:r>
            <a:endParaRPr lang="zh-CN" sz="7200">
              <a:solidFill>
                <a:srgbClr val="4F1A74"/>
              </a:solidFill>
              <a:latin typeface="宋体" charset="0"/>
              <a:ea typeface="宋体" charset="0"/>
              <a:sym typeface="Helvetica Neue" panose="02000503000000020004"/>
            </a:endParaRPr>
          </a:p>
        </p:txBody>
      </p:sp>
      <p:sp>
        <p:nvSpPr>
          <p:cNvPr id="12" name="副标题"/>
          <p:cNvSpPr txBox="1"/>
          <p:nvPr>
            <p:custDataLst>
              <p:tags r:id="rId8"/>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2、接口自动化测试场景转性能测试</a:t>
            </a:r>
            <a:endParaRPr lang="en-US" altLang="zh-CN" sz="4000">
              <a:solidFill>
                <a:schemeClr val="tx1"/>
              </a:solidFill>
              <a:latin typeface="宋体" charset="0"/>
              <a:ea typeface="宋体" charset="0"/>
              <a:cs typeface="宋体" charset="0"/>
              <a:sym typeface="Helvetica Neue" panose="02000503000000020004"/>
            </a:endParaRPr>
          </a:p>
        </p:txBody>
      </p:sp>
      <p:grpSp>
        <p:nvGrpSpPr>
          <p:cNvPr id="20" name="组合 19"/>
          <p:cNvGrpSpPr/>
          <p:nvPr/>
        </p:nvGrpSpPr>
        <p:grpSpPr>
          <a:xfrm>
            <a:off x="3401158" y="3944620"/>
            <a:ext cx="17581880" cy="1793240"/>
            <a:chOff x="3438" y="6212"/>
            <a:chExt cx="27688" cy="2824"/>
          </a:xfrm>
        </p:grpSpPr>
        <p:grpSp>
          <p:nvGrpSpPr>
            <p:cNvPr id="21" name="组合 20"/>
            <p:cNvGrpSpPr/>
            <p:nvPr>
              <p:custDataLst>
                <p:tags r:id="rId9"/>
              </p:custDataLst>
            </p:nvPr>
          </p:nvGrpSpPr>
          <p:grpSpPr>
            <a:xfrm>
              <a:off x="3438" y="6212"/>
              <a:ext cx="27688" cy="2824"/>
              <a:chOff x="3438" y="6264"/>
              <a:chExt cx="27688" cy="2824"/>
            </a:xfrm>
          </p:grpSpPr>
          <p:sp>
            <p:nvSpPr>
              <p:cNvPr id="22" name="矩形 21"/>
              <p:cNvSpPr/>
              <p:nvPr>
                <p:custDataLst>
                  <p:tags r:id="rId10"/>
                </p:custDataLst>
              </p:nvPr>
            </p:nvSpPr>
            <p:spPr>
              <a:xfrm>
                <a:off x="3754" y="6264"/>
                <a:ext cx="27373" cy="2825"/>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23" name="组合 22"/>
              <p:cNvGrpSpPr/>
              <p:nvPr>
                <p:custDataLst>
                  <p:tags r:id="rId11"/>
                </p:custDataLst>
              </p:nvPr>
            </p:nvGrpSpPr>
            <p:grpSpPr>
              <a:xfrm>
                <a:off x="3438" y="6746"/>
                <a:ext cx="644" cy="745"/>
                <a:chOff x="2636582" y="2559050"/>
                <a:chExt cx="409098" cy="473075"/>
              </a:xfrm>
            </p:grpSpPr>
            <p:sp>
              <p:nvSpPr>
                <p:cNvPr id="24" name="矩形 23"/>
                <p:cNvSpPr/>
                <p:nvPr>
                  <p:custDataLst>
                    <p:tags r:id="rId12"/>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5" name="PA_ImportSvg_636983900241446251"/>
                <p:cNvSpPr/>
                <p:nvPr>
                  <p:custDataLst>
                    <p:tags r:id="rId13"/>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26" name="Title 6"/>
            <p:cNvSpPr txBox="1"/>
            <p:nvPr>
              <p:custDataLst>
                <p:tags r:id="rId14"/>
              </p:custDataLst>
            </p:nvPr>
          </p:nvSpPr>
          <p:spPr>
            <a:xfrm>
              <a:off x="4350" y="6686"/>
              <a:ext cx="25864" cy="187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marR="0" indent="-457200" algn="l" defTabSz="913765" rtl="0" fontAlgn="auto" latinLnBrk="0">
                <a:lnSpc>
                  <a:spcPct val="130000"/>
                </a:lnSpc>
                <a:spcBef>
                  <a:spcPts val="800"/>
                </a:spcBef>
                <a:spcAft>
                  <a:spcPts val="0"/>
                </a:spcAft>
                <a:buClrTx/>
                <a:buSzTx/>
                <a:buFont typeface="Wingdings" panose="05000000000000000000" charset="0"/>
                <a:buChar char=""/>
              </a:pPr>
              <a:r>
                <a:rPr lang="zh-CN" altLang="en-US" sz="2800" spc="160">
                  <a:ln w="3175">
                    <a:noFill/>
                    <a:prstDash val="dash"/>
                  </a:ln>
                  <a:latin typeface="微软雅黑" panose="020B0502040204020203" charset="-122"/>
                  <a:ea typeface="微软雅黑" panose="020B0502040204020203" charset="-122"/>
                  <a:cs typeface="微软雅黑" panose="020B0502040204020203" charset="-122"/>
                  <a:sym typeface="Helvetica Neue" panose="02000503000000020004"/>
                </a:rPr>
                <a:t>测试工程师在完成基于业务场景的接口自动化编排后，可基于场景方便快捷生成性能测试任务并配置，并在后续更新场景后，无须再对应更新性能测试任务中的场景测试信息。</a:t>
              </a:r>
              <a:endParaRPr lang="zh-CN" altLang="en-US" sz="2800" u="none" strike="noStrike" spc="160" baseline="0" dirty="0">
                <a:ln w="3175">
                  <a:noFill/>
                  <a:prstDash val="dash"/>
                </a:ln>
                <a:uFillTx/>
                <a:latin typeface="微软雅黑" panose="020B0502040204020203" charset="-122"/>
                <a:ea typeface="微软雅黑" panose="020B0502040204020203" charset="-122"/>
                <a:cs typeface="微软雅黑" panose="020B0502040204020203" charset="-122"/>
                <a:sym typeface="+mn-ea"/>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custDataLst>
              <p:tags r:id="rId1"/>
            </p:custDataLst>
          </p:nvPr>
        </p:nvSpPr>
        <p:spPr>
          <a:xfrm>
            <a:off x="958850" y="3689350"/>
            <a:ext cx="22395815" cy="900874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latinLnBrk="0">
              <a:lnSpc>
                <a:spcPct val="110000"/>
              </a:lnSpc>
              <a:spcBef>
                <a:spcPts val="0"/>
              </a:spcBef>
              <a:buNone/>
            </a:pPr>
            <a:endParaRPr lang="zh-CN" altLang="en-US" sz="3600">
              <a:solidFill>
                <a:schemeClr val="lt1"/>
              </a:solidFill>
              <a:latin typeface="微软雅黑" panose="020B0502040204020203" charset="-122"/>
              <a:ea typeface="微软雅黑" panose="020B0502040204020203" charset="-122"/>
            </a:endParaRPr>
          </a:p>
        </p:txBody>
      </p:sp>
      <p:pic>
        <p:nvPicPr>
          <p:cNvPr id="5" name="图片 4"/>
          <p:cNvPicPr>
            <a:picLocks noChangeAspect="1"/>
          </p:cNvPicPr>
          <p:nvPr>
            <p:custDataLst>
              <p:tags r:id="rId2"/>
            </p:custDataLst>
          </p:nvPr>
        </p:nvPicPr>
        <p:blipFill>
          <a:blip r:embed="rId3"/>
          <a:stretch>
            <a:fillRect/>
          </a:stretch>
        </p:blipFill>
        <p:spPr>
          <a:xfrm>
            <a:off x="1246505" y="4193540"/>
            <a:ext cx="10096500" cy="5501005"/>
          </a:xfrm>
          <a:prstGeom prst="roundRect">
            <a:avLst/>
          </a:prstGeom>
          <a:noFill/>
          <a:ln>
            <a:solidFill>
              <a:srgbClr val="7030A0"/>
            </a:solidFill>
          </a:ln>
        </p:spPr>
      </p:pic>
      <p:pic>
        <p:nvPicPr>
          <p:cNvPr id="7" name="图片 6"/>
          <p:cNvPicPr>
            <a:picLocks noChangeAspect="1"/>
          </p:cNvPicPr>
          <p:nvPr>
            <p:custDataLst>
              <p:tags r:id="rId4"/>
            </p:custDataLst>
          </p:nvPr>
        </p:nvPicPr>
        <p:blipFill>
          <a:blip r:embed="rId5"/>
          <a:stretch>
            <a:fillRect/>
          </a:stretch>
        </p:blipFill>
        <p:spPr>
          <a:xfrm>
            <a:off x="11544300" y="7578090"/>
            <a:ext cx="11685905" cy="4947920"/>
          </a:xfrm>
          <a:prstGeom prst="roundRect">
            <a:avLst/>
          </a:prstGeom>
          <a:ln w="12700" cmpd="sng">
            <a:solidFill>
              <a:srgbClr val="7030A0"/>
            </a:solidFill>
            <a:prstDash val="solid"/>
          </a:ln>
        </p:spPr>
      </p:pic>
      <p:cxnSp>
        <p:nvCxnSpPr>
          <p:cNvPr id="16" name="直接连接符 15"/>
          <p:cNvCxnSpPr/>
          <p:nvPr>
            <p:custDataLst>
              <p:tags r:id="rId6"/>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7" name="文本框 6"/>
          <p:cNvSpPr txBox="1"/>
          <p:nvPr>
            <p:custDataLst>
              <p:tags r:id="rId7"/>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sz="7200">
                <a:solidFill>
                  <a:srgbClr val="4F1A74"/>
                </a:solidFill>
                <a:latin typeface="宋体" charset="0"/>
                <a:ea typeface="宋体" charset="0"/>
                <a:sym typeface="Helvetica Neue" panose="02000503000000020004"/>
              </a:rPr>
              <a:t>四、实验步骤</a:t>
            </a:r>
            <a:endParaRPr lang="zh-CN" sz="7200">
              <a:solidFill>
                <a:srgbClr val="4F1A74"/>
              </a:solidFill>
              <a:latin typeface="宋体" charset="0"/>
              <a:ea typeface="宋体" charset="0"/>
              <a:sym typeface="Helvetica Neue" panose="02000503000000020004"/>
            </a:endParaRPr>
          </a:p>
        </p:txBody>
      </p:sp>
      <p:sp>
        <p:nvSpPr>
          <p:cNvPr id="18" name="副标题"/>
          <p:cNvSpPr txBox="1"/>
          <p:nvPr>
            <p:custDataLst>
              <p:tags r:id="rId8"/>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3、基于JMeter 脚本新建性能测试</a:t>
            </a:r>
            <a:endParaRPr lang="en-US" altLang="zh-CN" sz="4000">
              <a:solidFill>
                <a:schemeClr val="tx1"/>
              </a:solidFill>
              <a:latin typeface="宋体" charset="0"/>
              <a:ea typeface="宋体" charset="0"/>
              <a:cs typeface="宋体" charset="0"/>
              <a:sym typeface="Helvetica Neue" panose="02000503000000020004"/>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679430" y="4498002"/>
            <a:ext cx="12762865" cy="7508917"/>
            <a:chOff x="16025" y="7852"/>
            <a:chExt cx="20250" cy="16794"/>
          </a:xfrm>
        </p:grpSpPr>
        <p:grpSp>
          <p:nvGrpSpPr>
            <p:cNvPr id="5" name="组合 4"/>
            <p:cNvGrpSpPr/>
            <p:nvPr>
              <p:custDataLst>
                <p:tags r:id="rId1"/>
              </p:custDataLst>
            </p:nvPr>
          </p:nvGrpSpPr>
          <p:grpSpPr>
            <a:xfrm>
              <a:off x="16025" y="7852"/>
              <a:ext cx="20250" cy="16794"/>
              <a:chOff x="16025" y="7852"/>
              <a:chExt cx="20250" cy="16794"/>
            </a:xfrm>
          </p:grpSpPr>
          <p:sp>
            <p:nvSpPr>
              <p:cNvPr id="3" name="矩形 2"/>
              <p:cNvSpPr/>
              <p:nvPr>
                <p:custDataLst>
                  <p:tags r:id="rId2"/>
                </p:custDataLst>
              </p:nvPr>
            </p:nvSpPr>
            <p:spPr>
              <a:xfrm>
                <a:off x="16341" y="7852"/>
                <a:ext cx="19934" cy="16794"/>
              </a:xfrm>
              <a:prstGeom prst="rect">
                <a:avLst/>
              </a:prstGeom>
              <a:solidFill>
                <a:schemeClr val="lt1"/>
              </a:solidFill>
              <a:ln w="22225">
                <a:solidFill>
                  <a:schemeClr val="dk1">
                    <a:lumMod val="75000"/>
                    <a:lumOff val="25000"/>
                  </a:schemeClr>
                </a:solidFill>
              </a:ln>
              <a:effectLst>
                <a:outerShdw dist="38100" dir="27000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7" name="组合 6"/>
              <p:cNvGrpSpPr/>
              <p:nvPr>
                <p:custDataLst>
                  <p:tags r:id="rId3"/>
                </p:custDataLst>
              </p:nvPr>
            </p:nvGrpSpPr>
            <p:grpSpPr>
              <a:xfrm>
                <a:off x="16025" y="8811"/>
                <a:ext cx="644" cy="745"/>
                <a:chOff x="2636582" y="2559050"/>
                <a:chExt cx="409098" cy="473075"/>
              </a:xfrm>
            </p:grpSpPr>
            <p:sp>
              <p:nvSpPr>
                <p:cNvPr id="12" name="矩形 11"/>
                <p:cNvSpPr/>
                <p:nvPr>
                  <p:custDataLst>
                    <p:tags r:id="rId4"/>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1" name="PA_ImportSvg_636983900241446251"/>
                <p:cNvSpPr/>
                <p:nvPr>
                  <p:custDataLst>
                    <p:tags r:id="rId5"/>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9" name="Title 6"/>
            <p:cNvSpPr txBox="1"/>
            <p:nvPr>
              <p:custDataLst>
                <p:tags r:id="rId6"/>
              </p:custDataLst>
            </p:nvPr>
          </p:nvSpPr>
          <p:spPr>
            <a:xfrm>
              <a:off x="17096" y="9081"/>
              <a:ext cx="18425" cy="1433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选择资源池：</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为本次压测选择已经配置好的资源池。</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场景是否顺序执行</a:t>
              </a:r>
              <a:r>
                <a:rPr lang="zh-CN" altLang="en-US" sz="28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如果一个压测任务中加入了多个场景，可以设置是否顺序执行，默认关闭该选项。</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并发用户数</a:t>
              </a:r>
              <a:r>
                <a:rPr lang="zh-CN" altLang="en-US" sz="28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按需设置，如 10，50, 100 或者其他数值。此处设置为 10。</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取样器错误后：</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选择取样器执行错误后是否继续测试执行，默认选择继续。</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执行方式：</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有“按持续时间”和“按迭代次数”。此处设置为“按持续时间”。</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压测时长：</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三个维度，时，分秒。</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RPS:</a:t>
              </a:r>
              <a:r>
                <a:rPr lang="zh-CN" altLang="en-US" sz="28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 </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是否限制 RPS（每秒请求数），不开启。</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Ramp-Up: </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并发用户加载时间，单位为秒。</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a:p>
              <a:pPr marL="592455" lvl="0" indent="-592455"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分配策略：</a:t>
              </a:r>
              <a:r>
                <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自动分配</a:t>
              </a:r>
              <a:endParaRPr lang="zh-CN" altLang="en-US" sz="24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p:txBody>
        </p:sp>
      </p:grpSp>
      <p:pic>
        <p:nvPicPr>
          <p:cNvPr id="8" name="图片 7"/>
          <p:cNvPicPr>
            <a:picLocks noChangeAspect="1"/>
          </p:cNvPicPr>
          <p:nvPr>
            <p:custDataLst>
              <p:tags r:id="rId7"/>
            </p:custDataLst>
          </p:nvPr>
        </p:nvPicPr>
        <p:blipFill>
          <a:blip r:embed="rId8"/>
          <a:stretch>
            <a:fillRect/>
          </a:stretch>
        </p:blipFill>
        <p:spPr>
          <a:xfrm>
            <a:off x="914400" y="3833495"/>
            <a:ext cx="9138920" cy="8837930"/>
          </a:xfrm>
          <a:prstGeom prst="rect">
            <a:avLst/>
          </a:prstGeom>
          <a:effectLst>
            <a:outerShdw blurRad="254000" dist="127000" dir="13500000" algn="br" rotWithShape="0">
              <a:prstClr val="black">
                <a:alpha val="40000"/>
              </a:prstClr>
            </a:outerShdw>
          </a:effectLst>
        </p:spPr>
      </p:pic>
      <p:cxnSp>
        <p:nvCxnSpPr>
          <p:cNvPr id="16" name="直接连接符 15"/>
          <p:cNvCxnSpPr/>
          <p:nvPr>
            <p:custDataLst>
              <p:tags r:id="rId9"/>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7" name="文本框 6"/>
          <p:cNvSpPr txBox="1"/>
          <p:nvPr>
            <p:custDataLst>
              <p:tags r:id="rId10"/>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sz="7200">
                <a:solidFill>
                  <a:srgbClr val="4F1A74"/>
                </a:solidFill>
                <a:latin typeface="宋体" charset="0"/>
                <a:ea typeface="宋体" charset="0"/>
                <a:sym typeface="Helvetica Neue" panose="02000503000000020004"/>
              </a:rPr>
              <a:t>四、实验步骤</a:t>
            </a:r>
            <a:endParaRPr lang="zh-CN" sz="7200">
              <a:solidFill>
                <a:srgbClr val="4F1A74"/>
              </a:solidFill>
              <a:latin typeface="宋体" charset="0"/>
              <a:ea typeface="宋体" charset="0"/>
              <a:sym typeface="Helvetica Neue" panose="02000503000000020004"/>
            </a:endParaRPr>
          </a:p>
        </p:txBody>
      </p:sp>
      <p:sp>
        <p:nvSpPr>
          <p:cNvPr id="18" name="副标题"/>
          <p:cNvSpPr txBox="1"/>
          <p:nvPr>
            <p:custDataLst>
              <p:tags r:id="rId11"/>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4、压测模型配置</a:t>
            </a:r>
            <a:endParaRPr lang="en-US" altLang="zh-CN" sz="4000">
              <a:solidFill>
                <a:schemeClr val="tx1"/>
              </a:solidFill>
              <a:latin typeface="宋体" charset="0"/>
              <a:ea typeface="宋体" charset="0"/>
              <a:cs typeface="宋体" charset="0"/>
              <a:sym typeface="Helvetica Neue" panose="020005030000000200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4772402" y="4253425"/>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01</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6" name="文本框 5"/>
          <p:cNvSpPr txBox="1"/>
          <p:nvPr>
            <p:custDataLst>
              <p:tags r:id="rId2"/>
            </p:custDataLst>
          </p:nvPr>
        </p:nvSpPr>
        <p:spPr>
          <a:xfrm>
            <a:off x="11056085" y="4253425"/>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02</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9" name="文本框 8"/>
          <p:cNvSpPr txBox="1"/>
          <p:nvPr>
            <p:custDataLst>
              <p:tags r:id="rId3"/>
            </p:custDataLst>
          </p:nvPr>
        </p:nvSpPr>
        <p:spPr>
          <a:xfrm>
            <a:off x="17388598" y="4253425"/>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03</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3" name="文本框 12"/>
          <p:cNvSpPr txBox="1"/>
          <p:nvPr>
            <p:custDataLst>
              <p:tags r:id="rId4"/>
            </p:custDataLst>
          </p:nvPr>
        </p:nvSpPr>
        <p:spPr>
          <a:xfrm>
            <a:off x="4772402" y="8154971"/>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04</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4" name="文本框 13"/>
          <p:cNvSpPr txBox="1"/>
          <p:nvPr>
            <p:custDataLst>
              <p:tags r:id="rId5"/>
            </p:custDataLst>
          </p:nvPr>
        </p:nvSpPr>
        <p:spPr>
          <a:xfrm>
            <a:off x="11056085" y="8154971"/>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05</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7" name="文本框 16"/>
          <p:cNvSpPr txBox="1"/>
          <p:nvPr>
            <p:custDataLst>
              <p:tags r:id="rId6"/>
            </p:custDataLst>
          </p:nvPr>
        </p:nvSpPr>
        <p:spPr>
          <a:xfrm>
            <a:off x="17388598" y="8154971"/>
            <a:ext cx="3106364" cy="1928628"/>
          </a:xfrm>
          <a:prstGeom prst="rect">
            <a:avLst/>
          </a:prstGeom>
          <a:noFill/>
        </p:spPr>
        <p:txBody>
          <a:bodyPr wrap="square" rtlCol="0"/>
          <a:p>
            <a:pPr algn="ctr"/>
            <a:r>
              <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rPr>
              <a:t>06</a:t>
            </a:r>
            <a:endParaRPr lang="en-US" altLang="zh-CN" sz="100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20" name="文本框 19"/>
          <p:cNvSpPr txBox="1"/>
          <p:nvPr>
            <p:custDataLst>
              <p:tags r:id="rId7"/>
            </p:custDataLst>
          </p:nvPr>
        </p:nvSpPr>
        <p:spPr>
          <a:xfrm>
            <a:off x="4606928" y="5997185"/>
            <a:ext cx="3554964" cy="1465594"/>
          </a:xfrm>
          <a:prstGeom prst="rect">
            <a:avLst/>
          </a:prstGeom>
          <a:noFill/>
        </p:spPr>
        <p:txBody>
          <a:bodyPr wrap="square" rtlCol="0" anchor="t"/>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案例分析与基本概念</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1" name="文本框 20"/>
          <p:cNvSpPr txBox="1"/>
          <p:nvPr>
            <p:custDataLst>
              <p:tags r:id="rId8"/>
            </p:custDataLst>
          </p:nvPr>
        </p:nvSpPr>
        <p:spPr>
          <a:xfrm>
            <a:off x="10840639" y="5997209"/>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实验目的</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2" name="文本框 21"/>
          <p:cNvSpPr txBox="1"/>
          <p:nvPr>
            <p:custDataLst>
              <p:tags r:id="rId9"/>
            </p:custDataLst>
          </p:nvPr>
        </p:nvSpPr>
        <p:spPr>
          <a:xfrm>
            <a:off x="17190003" y="5997209"/>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实验内容</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3" name="文本框 22"/>
          <p:cNvSpPr txBox="1"/>
          <p:nvPr>
            <p:custDataLst>
              <p:tags r:id="rId10"/>
            </p:custDataLst>
          </p:nvPr>
        </p:nvSpPr>
        <p:spPr>
          <a:xfrm>
            <a:off x="17190003" y="9820875"/>
            <a:ext cx="3555165" cy="1344194"/>
          </a:xfrm>
          <a:prstGeom prst="rect">
            <a:avLst/>
          </a:prstGeom>
          <a:noFill/>
        </p:spPr>
        <p:txBody>
          <a:bodyPr wrap="square" rtlCol="0" anchor="t">
            <a:no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mn-ea"/>
              </a:rPr>
              <a:t>思考与分析</a:t>
            </a:r>
            <a:endParaRPr lang="zh-CN" altLang="en-US" sz="4800">
              <a:solidFill>
                <a:schemeClr val="bg1">
                  <a:lumMod val="50000"/>
                </a:schemeClr>
              </a:solidFill>
              <a:latin typeface="Arial" panose="020B0604020202090204" pitchFamily="34" charset="0"/>
              <a:ea typeface="微软雅黑" panose="020B0502040204020203" charset="-122"/>
              <a:cs typeface="+mj-cs"/>
              <a:sym typeface="+mn-ea"/>
            </a:endParaRPr>
          </a:p>
        </p:txBody>
      </p:sp>
      <p:sp>
        <p:nvSpPr>
          <p:cNvPr id="24" name="文本框 23"/>
          <p:cNvSpPr txBox="1"/>
          <p:nvPr>
            <p:custDataLst>
              <p:tags r:id="rId11"/>
            </p:custDataLst>
          </p:nvPr>
        </p:nvSpPr>
        <p:spPr>
          <a:xfrm>
            <a:off x="10849066" y="9820875"/>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实验步骤</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sp>
        <p:nvSpPr>
          <p:cNvPr id="25" name="文本框 24"/>
          <p:cNvSpPr txBox="1"/>
          <p:nvPr>
            <p:custDataLst>
              <p:tags r:id="rId12"/>
            </p:custDataLst>
          </p:nvPr>
        </p:nvSpPr>
        <p:spPr>
          <a:xfrm>
            <a:off x="4540102" y="9820875"/>
            <a:ext cx="3555165" cy="1344194"/>
          </a:xfrm>
          <a:prstGeom prst="rect">
            <a:avLst/>
          </a:prstGeom>
          <a:noFill/>
        </p:spPr>
        <p:txBody>
          <a:bodyPr wrap="square" rtlCol="0" anchor="t">
            <a:normAutofit/>
          </a:bodyPr>
          <a:p>
            <a:pPr marL="0" indent="0" algn="ctr">
              <a:lnSpc>
                <a:spcPct val="100000"/>
              </a:lnSpc>
              <a:spcBef>
                <a:spcPts val="0"/>
              </a:spcBef>
              <a:spcAft>
                <a:spcPts val="0"/>
              </a:spcAft>
              <a:buSzPct val="100000"/>
            </a:pPr>
            <a:r>
              <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rPr>
              <a:t>实验原理</a:t>
            </a:r>
            <a:endParaRPr lang="zh-CN" altLang="en-US" sz="4800">
              <a:solidFill>
                <a:schemeClr val="bg1">
                  <a:lumMod val="50000"/>
                </a:schemeClr>
              </a:solidFill>
              <a:latin typeface="Arial" panose="020B0604020202090204" pitchFamily="34" charset="0"/>
              <a:ea typeface="微软雅黑" panose="020B0502040204020203" charset="-122"/>
              <a:cs typeface="+mj-cs"/>
              <a:sym typeface="Helvetica Neue" panose="02000503000000020004"/>
            </a:endParaRPr>
          </a:p>
        </p:txBody>
      </p:sp>
      <p:cxnSp>
        <p:nvCxnSpPr>
          <p:cNvPr id="26" name="直接连接符 25"/>
          <p:cNvCxnSpPr/>
          <p:nvPr>
            <p:custDataLst>
              <p:tags r:id="rId13"/>
            </p:custDataLst>
          </p:nvPr>
        </p:nvCxnSpPr>
        <p:spPr>
          <a:xfrm>
            <a:off x="2145437" y="3336610"/>
            <a:ext cx="208650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69709" y="1827213"/>
            <a:ext cx="8128000" cy="13728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8000" i="0" u="none" strike="noStrike" cap="none" spc="0" normalizeH="0" baseline="0">
                <a:ln>
                  <a:noFill/>
                </a:ln>
                <a:solidFill>
                  <a:srgbClr val="000000"/>
                </a:solidFill>
                <a:effectLst/>
                <a:uFillTx/>
                <a:latin typeface="宋体" charset="0"/>
                <a:ea typeface="宋体" charset="0"/>
                <a:cs typeface="Helvetica Neue" panose="02000503000000020004"/>
                <a:sym typeface="Helvetica Neue" panose="02000503000000020004"/>
              </a:rPr>
              <a:t>目录</a:t>
            </a:r>
            <a:endParaRPr kumimoji="0" lang="zh-CN" altLang="en-US" sz="8000" i="0" u="none" strike="noStrike" cap="none" spc="0" normalizeH="0" baseline="0">
              <a:ln>
                <a:noFill/>
              </a:ln>
              <a:solidFill>
                <a:srgbClr val="000000"/>
              </a:solidFill>
              <a:effectLst/>
              <a:uFillTx/>
              <a:latin typeface="宋体" charset="0"/>
              <a:ea typeface="宋体" charset="0"/>
              <a:cs typeface="Helvetica Neue" panose="02000503000000020004"/>
              <a:sym typeface="Helvetica Neue" panose="02000503000000020004"/>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958850" y="4409440"/>
            <a:ext cx="11732260" cy="6835140"/>
          </a:xfrm>
          <a:prstGeom prst="rect">
            <a:avLst/>
          </a:prstGeom>
          <a:effectLst>
            <a:outerShdw blurRad="254000" dist="127000" dir="13500000" algn="br" rotWithShape="0">
              <a:prstClr val="black">
                <a:alpha val="40000"/>
              </a:prstClr>
            </a:outerShdw>
          </a:effectLst>
        </p:spPr>
      </p:pic>
      <p:cxnSp>
        <p:nvCxnSpPr>
          <p:cNvPr id="16" name="直接连接符 15"/>
          <p:cNvCxnSpPr/>
          <p:nvPr>
            <p:custDataLst>
              <p:tags r:id="rId3"/>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7" name="文本框 6"/>
          <p:cNvSpPr txBox="1"/>
          <p:nvPr>
            <p:custDataLst>
              <p:tags r:id="rId4"/>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sz="7200">
                <a:solidFill>
                  <a:srgbClr val="4F1A74"/>
                </a:solidFill>
                <a:latin typeface="宋体" charset="0"/>
                <a:ea typeface="宋体" charset="0"/>
                <a:sym typeface="Helvetica Neue" panose="02000503000000020004"/>
              </a:rPr>
              <a:t>四、实验步骤</a:t>
            </a:r>
            <a:endParaRPr lang="zh-CN" sz="7200">
              <a:solidFill>
                <a:srgbClr val="4F1A74"/>
              </a:solidFill>
              <a:latin typeface="宋体" charset="0"/>
              <a:ea typeface="宋体" charset="0"/>
              <a:sym typeface="Helvetica Neue" panose="02000503000000020004"/>
            </a:endParaRPr>
          </a:p>
        </p:txBody>
      </p:sp>
      <p:sp>
        <p:nvSpPr>
          <p:cNvPr id="18" name="副标题"/>
          <p:cNvSpPr txBox="1"/>
          <p:nvPr>
            <p:custDataLst>
              <p:tags r:id="rId5"/>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4、压测报告</a:t>
            </a:r>
            <a:endParaRPr lang="en-US" altLang="zh-CN" sz="4000">
              <a:solidFill>
                <a:schemeClr val="tx1"/>
              </a:solidFill>
              <a:latin typeface="宋体" charset="0"/>
              <a:ea typeface="宋体" charset="0"/>
              <a:cs typeface="宋体" charset="0"/>
              <a:sym typeface="Helvetica Neue" panose="02000503000000020004"/>
            </a:endParaRPr>
          </a:p>
        </p:txBody>
      </p:sp>
      <p:grpSp>
        <p:nvGrpSpPr>
          <p:cNvPr id="31" name="组合 30"/>
          <p:cNvGrpSpPr/>
          <p:nvPr/>
        </p:nvGrpSpPr>
        <p:grpSpPr>
          <a:xfrm>
            <a:off x="12999085" y="5365115"/>
            <a:ext cx="10341610" cy="4924425"/>
            <a:chOff x="20245" y="7398"/>
            <a:chExt cx="16286" cy="7755"/>
          </a:xfrm>
        </p:grpSpPr>
        <p:grpSp>
          <p:nvGrpSpPr>
            <p:cNvPr id="25" name="组合 24"/>
            <p:cNvGrpSpPr/>
            <p:nvPr>
              <p:custDataLst>
                <p:tags r:id="rId6"/>
              </p:custDataLst>
            </p:nvPr>
          </p:nvGrpSpPr>
          <p:grpSpPr>
            <a:xfrm rot="0">
              <a:off x="20245" y="7398"/>
              <a:ext cx="16286" cy="7755"/>
              <a:chOff x="8881" y="7398"/>
              <a:chExt cx="16286" cy="7755"/>
            </a:xfrm>
          </p:grpSpPr>
          <p:sp>
            <p:nvSpPr>
              <p:cNvPr id="26" name="矩形 25"/>
              <p:cNvSpPr/>
              <p:nvPr>
                <p:custDataLst>
                  <p:tags r:id="rId7"/>
                </p:custDataLst>
              </p:nvPr>
            </p:nvSpPr>
            <p:spPr>
              <a:xfrm>
                <a:off x="9197" y="7398"/>
                <a:ext cx="15970" cy="7755"/>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27" name="组合 26"/>
              <p:cNvGrpSpPr/>
              <p:nvPr>
                <p:custDataLst>
                  <p:tags r:id="rId8"/>
                </p:custDataLst>
              </p:nvPr>
            </p:nvGrpSpPr>
            <p:grpSpPr>
              <a:xfrm>
                <a:off x="8881" y="7832"/>
                <a:ext cx="644" cy="745"/>
                <a:chOff x="2636582" y="2559050"/>
                <a:chExt cx="409098" cy="473075"/>
              </a:xfrm>
            </p:grpSpPr>
            <p:sp>
              <p:nvSpPr>
                <p:cNvPr id="28" name="矩形 27"/>
                <p:cNvSpPr/>
                <p:nvPr>
                  <p:custDataLst>
                    <p:tags r:id="rId9"/>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9" name="PA_ImportSvg_636983900241446251"/>
                <p:cNvSpPr/>
                <p:nvPr>
                  <p:custDataLst>
                    <p:tags r:id="rId10"/>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30" name="Title 6"/>
            <p:cNvSpPr txBox="1"/>
            <p:nvPr>
              <p:custDataLst>
                <p:tags r:id="rId11"/>
              </p:custDataLst>
            </p:nvPr>
          </p:nvSpPr>
          <p:spPr>
            <a:xfrm>
              <a:off x="21664" y="7893"/>
              <a:ext cx="13764" cy="676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r>
                <a:rPr lang="zh-CN" altLang="en-US" sz="2600" spc="160">
                  <a:ln w="3175">
                    <a:noFill/>
                    <a:prstDash val="dash"/>
                  </a:ln>
                  <a:solidFill>
                    <a:schemeClr val="dk1">
                      <a:lumMod val="75000"/>
                      <a:lumOff val="25000"/>
                    </a:schemeClr>
                  </a:solidFill>
                  <a:latin typeface="微软雅黑" panose="020B0502040204020203" charset="-122"/>
                  <a:ea typeface="微软雅黑" panose="020B0502040204020203" charset="-122"/>
                  <a:cs typeface="微软雅黑" panose="020B0502040204020203" charset="-122"/>
                  <a:sym typeface="Helvetica Neue" panose="02000503000000020004"/>
                </a:rPr>
                <a:t>测试概览页面有 Load 负载表和 Response Time 响应时间表。</a:t>
              </a:r>
              <a:endParaRPr kumimoji="0" lang="zh-CN" altLang="en-US" sz="2600" b="0" i="0" u="none" strike="noStrike" cap="none" spc="160" normalizeH="0" baseline="0">
                <a:ln w="3175">
                  <a:noFill/>
                  <a:prstDash val="dash"/>
                </a:ln>
                <a:solidFill>
                  <a:schemeClr val="dk1">
                    <a:lumMod val="75000"/>
                    <a:lumOff val="25000"/>
                  </a:schemeClr>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endParaRPr kumimoji="0" lang="zh-CN" altLang="en-US" sz="2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r>
                <a:rPr lang="zh-CN" altLang="en-US" sz="2600" spc="160">
                  <a:ln w="3175">
                    <a:noFill/>
                    <a:prstDash val="dash"/>
                  </a:ln>
                  <a:solidFill>
                    <a:schemeClr val="dk1">
                      <a:lumMod val="75000"/>
                      <a:lumOff val="25000"/>
                    </a:schemeClr>
                  </a:solidFill>
                  <a:latin typeface="微软雅黑" panose="020B0502040204020203" charset="-122"/>
                  <a:ea typeface="微软雅黑" panose="020B0502040204020203" charset="-122"/>
                  <a:cs typeface="微软雅黑" panose="020B0502040204020203" charset="-122"/>
                  <a:sym typeface="Helvetica Neue" panose="02000503000000020004"/>
                </a:rPr>
                <a:t>Load 表左边纵坐标是并发用户数，右边的纵坐标是事务数 Transaction（单位为事务/秒），横坐标是时间。</a:t>
              </a:r>
              <a:endParaRPr kumimoji="0" lang="zh-CN" altLang="en-US" sz="2600" b="0" i="0" u="none" strike="noStrike" cap="none" spc="160" normalizeH="0" baseline="0">
                <a:ln w="3175">
                  <a:noFill/>
                  <a:prstDash val="dash"/>
                </a:ln>
                <a:solidFill>
                  <a:schemeClr val="dk1">
                    <a:lumMod val="75000"/>
                    <a:lumOff val="25000"/>
                  </a:schemeClr>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endParaRPr kumimoji="0" lang="zh-CN" altLang="en-US" sz="2600" b="0" i="0" u="none" strike="noStrike" cap="none" spc="0" normalizeH="0" baseline="0">
                <a:ln>
                  <a:noFill/>
                </a:ln>
                <a:solidFill>
                  <a:srgbClr val="000000"/>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a:p>
              <a:pPr marL="457200" marR="0" indent="-457200" algn="l" defTabSz="821690" rtl="0" fontAlgn="auto" latinLnBrk="0" hangingPunct="0">
                <a:lnSpc>
                  <a:spcPct val="100000"/>
                </a:lnSpc>
                <a:spcBef>
                  <a:spcPts val="0"/>
                </a:spcBef>
                <a:spcAft>
                  <a:spcPts val="0"/>
                </a:spcAft>
                <a:buClrTx/>
                <a:buSzTx/>
                <a:buFont typeface="Wingdings" panose="05000000000000000000" charset="0"/>
                <a:buChar char=""/>
              </a:pPr>
              <a:r>
                <a:rPr lang="zh-CN" altLang="en-US" sz="2600" spc="160">
                  <a:ln w="3175">
                    <a:noFill/>
                    <a:prstDash val="dash"/>
                  </a:ln>
                  <a:solidFill>
                    <a:schemeClr val="dk1">
                      <a:lumMod val="75000"/>
                      <a:lumOff val="25000"/>
                    </a:schemeClr>
                  </a:solidFill>
                  <a:latin typeface="微软雅黑" panose="020B0502040204020203" charset="-122"/>
                  <a:ea typeface="微软雅黑" panose="020B0502040204020203" charset="-122"/>
                  <a:cs typeface="微软雅黑" panose="020B0502040204020203" charset="-122"/>
                  <a:sym typeface="Helvetica Neue" panose="02000503000000020004"/>
                </a:rPr>
                <a:t>Response Time 记录压测过程中的响应时间变化，单位为毫秒。</a:t>
              </a:r>
              <a:endParaRPr kumimoji="0" lang="zh-CN" altLang="en-US" sz="2600" b="0" i="0" u="none" strike="noStrike" cap="none" spc="160" normalizeH="0" baseline="0">
                <a:ln w="3175">
                  <a:noFill/>
                  <a:prstDash val="dash"/>
                </a:ln>
                <a:solidFill>
                  <a:schemeClr val="dk1">
                    <a:lumMod val="75000"/>
                    <a:lumOff val="25000"/>
                  </a:schemeClr>
                </a:solidFill>
                <a:effectLst/>
                <a:uFillTx/>
                <a:latin typeface="微软雅黑" panose="020B0502040204020203" charset="-122"/>
                <a:ea typeface="微软雅黑" panose="020B0502040204020203" charset="-122"/>
                <a:cs typeface="微软雅黑" panose="020B0502040204020203" charset="-122"/>
                <a:sym typeface="Helvetica Neue" panose="02000503000000020004"/>
              </a:endParaRPr>
            </a:p>
            <a:p>
              <a:pPr marL="493395" lvl="0" indent="-457200" algn="l" fontAlgn="auto">
                <a:lnSpc>
                  <a:spcPct val="130000"/>
                </a:lnSpc>
                <a:spcBef>
                  <a:spcPts val="800"/>
                </a:spcBef>
                <a:spcAft>
                  <a:spcPts val="0"/>
                </a:spcAft>
                <a:buSzPct val="100000"/>
                <a:buFont typeface="Wingdings" panose="05000000000000000000" charset="0"/>
                <a:buChar char=""/>
              </a:pPr>
              <a:endParaRPr lang="zh-CN" altLang="en-US" sz="26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95065" y="4121785"/>
            <a:ext cx="9898380" cy="1090930"/>
            <a:chOff x="8881" y="7398"/>
            <a:chExt cx="15588" cy="1718"/>
          </a:xfrm>
        </p:grpSpPr>
        <p:grpSp>
          <p:nvGrpSpPr>
            <p:cNvPr id="3" name="组合 2"/>
            <p:cNvGrpSpPr/>
            <p:nvPr>
              <p:custDataLst>
                <p:tags r:id="rId1"/>
              </p:custDataLst>
            </p:nvPr>
          </p:nvGrpSpPr>
          <p:grpSpPr>
            <a:xfrm>
              <a:off x="8881" y="7398"/>
              <a:ext cx="15588" cy="1718"/>
              <a:chOff x="8881" y="7398"/>
              <a:chExt cx="15588" cy="1718"/>
            </a:xfrm>
          </p:grpSpPr>
          <p:sp>
            <p:nvSpPr>
              <p:cNvPr id="6" name="矩形 5"/>
              <p:cNvSpPr/>
              <p:nvPr>
                <p:custDataLst>
                  <p:tags r:id="rId2"/>
                </p:custDataLst>
              </p:nvPr>
            </p:nvSpPr>
            <p:spPr>
              <a:xfrm>
                <a:off x="9197" y="7398"/>
                <a:ext cx="15273" cy="1719"/>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7" name="组合 6"/>
              <p:cNvGrpSpPr/>
              <p:nvPr>
                <p:custDataLst>
                  <p:tags r:id="rId3"/>
                </p:custDataLst>
              </p:nvPr>
            </p:nvGrpSpPr>
            <p:grpSpPr>
              <a:xfrm>
                <a:off x="8881" y="7832"/>
                <a:ext cx="644" cy="745"/>
                <a:chOff x="2636582" y="2559050"/>
                <a:chExt cx="409098" cy="473075"/>
              </a:xfrm>
            </p:grpSpPr>
            <p:sp>
              <p:nvSpPr>
                <p:cNvPr id="12" name="矩形 11"/>
                <p:cNvSpPr/>
                <p:nvPr>
                  <p:custDataLst>
                    <p:tags r:id="rId4"/>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1" name="PA_ImportSvg_636983900241446251"/>
                <p:cNvSpPr/>
                <p:nvPr>
                  <p:custDataLst>
                    <p:tags r:id="rId5"/>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8" name="Title 6"/>
            <p:cNvSpPr txBox="1"/>
            <p:nvPr>
              <p:custDataLst>
                <p:tags r:id="rId6"/>
              </p:custDataLst>
            </p:nvPr>
          </p:nvSpPr>
          <p:spPr>
            <a:xfrm>
              <a:off x="9952" y="7792"/>
              <a:ext cx="13764" cy="99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93395" lvl="0" indent="-457200"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请求统计：</a:t>
              </a:r>
              <a:r>
                <a:rPr lang="zh-CN" altLang="en-US" sz="26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压测过程中所有请求信息的统计和分析</a:t>
              </a:r>
              <a:endParaRPr lang="zh-CN" altLang="en-US" sz="26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p:txBody>
        </p:sp>
      </p:grpSp>
      <p:pic>
        <p:nvPicPr>
          <p:cNvPr id="4" name="图片 3"/>
          <p:cNvPicPr>
            <a:picLocks noChangeAspect="1"/>
          </p:cNvPicPr>
          <p:nvPr>
            <p:custDataLst>
              <p:tags r:id="rId7"/>
            </p:custDataLst>
          </p:nvPr>
        </p:nvPicPr>
        <p:blipFill>
          <a:blip r:embed="rId8"/>
          <a:stretch>
            <a:fillRect/>
          </a:stretch>
        </p:blipFill>
        <p:spPr>
          <a:xfrm>
            <a:off x="3638550" y="6929755"/>
            <a:ext cx="14403705" cy="4682490"/>
          </a:xfrm>
          <a:prstGeom prst="rect">
            <a:avLst/>
          </a:prstGeom>
          <a:effectLst>
            <a:outerShdw blurRad="254000" dist="127000" dir="13500000" algn="br" rotWithShape="0">
              <a:prstClr val="black">
                <a:alpha val="40000"/>
              </a:prstClr>
            </a:outerShdw>
          </a:effectLst>
        </p:spPr>
      </p:pic>
      <p:cxnSp>
        <p:nvCxnSpPr>
          <p:cNvPr id="16" name="直接连接符 15"/>
          <p:cNvCxnSpPr/>
          <p:nvPr>
            <p:custDataLst>
              <p:tags r:id="rId9"/>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7" name="文本框 6"/>
          <p:cNvSpPr txBox="1"/>
          <p:nvPr>
            <p:custDataLst>
              <p:tags r:id="rId10"/>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sz="7200">
                <a:solidFill>
                  <a:srgbClr val="4F1A74"/>
                </a:solidFill>
                <a:latin typeface="宋体" charset="0"/>
                <a:ea typeface="宋体" charset="0"/>
                <a:sym typeface="Helvetica Neue" panose="02000503000000020004"/>
              </a:rPr>
              <a:t>四、实验步骤</a:t>
            </a:r>
            <a:endParaRPr lang="zh-CN" sz="7200">
              <a:solidFill>
                <a:srgbClr val="4F1A74"/>
              </a:solidFill>
              <a:latin typeface="宋体" charset="0"/>
              <a:ea typeface="宋体" charset="0"/>
              <a:sym typeface="Helvetica Neue" panose="02000503000000020004"/>
            </a:endParaRPr>
          </a:p>
        </p:txBody>
      </p:sp>
      <p:sp>
        <p:nvSpPr>
          <p:cNvPr id="18" name="副标题"/>
          <p:cNvSpPr txBox="1"/>
          <p:nvPr>
            <p:custDataLst>
              <p:tags r:id="rId11"/>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4、压测报告</a:t>
            </a:r>
            <a:endParaRPr lang="en-US" altLang="zh-CN" sz="4000">
              <a:solidFill>
                <a:schemeClr val="tx1"/>
              </a:solidFill>
              <a:latin typeface="宋体" charset="0"/>
              <a:ea typeface="宋体" charset="0"/>
              <a:cs typeface="宋体" charset="0"/>
              <a:sym typeface="Helvetica Neue" panose="02000503000000020004"/>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316710" y="5793740"/>
            <a:ext cx="8624570" cy="2012315"/>
            <a:chOff x="21789" y="7793"/>
            <a:chExt cx="15230" cy="3356"/>
          </a:xfrm>
        </p:grpSpPr>
        <p:grpSp>
          <p:nvGrpSpPr>
            <p:cNvPr id="4" name="组合 3"/>
            <p:cNvGrpSpPr/>
            <p:nvPr>
              <p:custDataLst>
                <p:tags r:id="rId1"/>
              </p:custDataLst>
            </p:nvPr>
          </p:nvGrpSpPr>
          <p:grpSpPr>
            <a:xfrm>
              <a:off x="21789" y="7793"/>
              <a:ext cx="15230" cy="3356"/>
              <a:chOff x="22613" y="7793"/>
              <a:chExt cx="15230" cy="3356"/>
            </a:xfrm>
          </p:grpSpPr>
          <p:sp>
            <p:nvSpPr>
              <p:cNvPr id="6" name="矩形 5"/>
              <p:cNvSpPr/>
              <p:nvPr>
                <p:custDataLst>
                  <p:tags r:id="rId2"/>
                </p:custDataLst>
              </p:nvPr>
            </p:nvSpPr>
            <p:spPr>
              <a:xfrm>
                <a:off x="22929" y="7793"/>
                <a:ext cx="14914" cy="3357"/>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7" name="组合 6"/>
              <p:cNvGrpSpPr/>
              <p:nvPr>
                <p:custDataLst>
                  <p:tags r:id="rId3"/>
                </p:custDataLst>
              </p:nvPr>
            </p:nvGrpSpPr>
            <p:grpSpPr>
              <a:xfrm>
                <a:off x="22613" y="8298"/>
                <a:ext cx="644" cy="745"/>
                <a:chOff x="2636582" y="2559050"/>
                <a:chExt cx="409098" cy="473075"/>
              </a:xfrm>
            </p:grpSpPr>
            <p:sp>
              <p:nvSpPr>
                <p:cNvPr id="12" name="矩形 11"/>
                <p:cNvSpPr/>
                <p:nvPr>
                  <p:custDataLst>
                    <p:tags r:id="rId4"/>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1" name="PA_ImportSvg_636983900241446251"/>
                <p:cNvSpPr/>
                <p:nvPr>
                  <p:custDataLst>
                    <p:tags r:id="rId5"/>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8" name="Title 6"/>
            <p:cNvSpPr txBox="1"/>
            <p:nvPr>
              <p:custDataLst>
                <p:tags r:id="rId6"/>
              </p:custDataLst>
            </p:nvPr>
          </p:nvSpPr>
          <p:spPr>
            <a:xfrm>
              <a:off x="22701" y="8186"/>
              <a:ext cx="13405" cy="2788"/>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93395" lvl="0" indent="-457200" algn="l" fontAlgn="auto">
                <a:lnSpc>
                  <a:spcPct val="130000"/>
                </a:lnSpc>
                <a:spcBef>
                  <a:spcPts val="800"/>
                </a:spcBef>
                <a:spcAft>
                  <a:spcPts val="0"/>
                </a:spcAft>
                <a:buSzPct val="100000"/>
                <a:buFont typeface="Wingdings" panose="05000000000000000000" charset="0"/>
                <a:buChar char=""/>
              </a:pPr>
              <a:r>
                <a:rPr lang="zh-CN" altLang="en-US" sz="2800" u="none" strike="noStrike" spc="160" baseline="0" dirty="0">
                  <a:ln w="3175">
                    <a:noFill/>
                    <a:prstDash val="dash"/>
                  </a:ln>
                  <a:solidFill>
                    <a:schemeClr val="tx1"/>
                  </a:solidFill>
                  <a:uFillTx/>
                  <a:latin typeface="微软雅黑" panose="020B0502040204020203" charset="-122"/>
                  <a:ea typeface="微软雅黑" panose="020B0502040204020203" charset="-122"/>
                  <a:cs typeface="微软雅黑" panose="020B0502040204020203" charset="-122"/>
                  <a:sym typeface="+mn-ea"/>
                </a:rPr>
                <a:t>监控详情</a:t>
              </a:r>
              <a:r>
                <a:rPr lang="zh-CN" altLang="en-US" sz="26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rPr>
                <a:t>：MeterSphere 默认会监控执行压测任务节点的资源，监控指标有内存、CPU、磁盘 IO 等数据，更多监控信息可访问：</a:t>
              </a:r>
              <a:endParaRPr lang="zh-CN" altLang="en-US" sz="2600" u="none" strike="noStrike" spc="160" baseline="0" dirty="0">
                <a:ln w="3175">
                  <a:noFill/>
                  <a:prstDash val="dash"/>
                </a:ln>
                <a:solidFill>
                  <a:schemeClr val="dk1">
                    <a:lumMod val="75000"/>
                    <a:lumOff val="25000"/>
                  </a:schemeClr>
                </a:solidFill>
                <a:uFillTx/>
                <a:latin typeface="微软雅黑" panose="020B0502040204020203" charset="-122"/>
                <a:ea typeface="微软雅黑" panose="020B0502040204020203" charset="-122"/>
                <a:cs typeface="微软雅黑" panose="020B0502040204020203" charset="-122"/>
                <a:sym typeface="+mn-ea"/>
              </a:endParaRPr>
            </a:p>
          </p:txBody>
        </p:sp>
      </p:grpSp>
      <p:pic>
        <p:nvPicPr>
          <p:cNvPr id="2" name="图片 1"/>
          <p:cNvPicPr>
            <a:picLocks noChangeAspect="1"/>
          </p:cNvPicPr>
          <p:nvPr>
            <p:custDataLst>
              <p:tags r:id="rId7"/>
            </p:custDataLst>
          </p:nvPr>
        </p:nvPicPr>
        <p:blipFill>
          <a:blip r:embed="rId8"/>
          <a:stretch>
            <a:fillRect/>
          </a:stretch>
        </p:blipFill>
        <p:spPr>
          <a:xfrm>
            <a:off x="930910" y="4337685"/>
            <a:ext cx="12861925" cy="6227445"/>
          </a:xfrm>
          <a:prstGeom prst="rect">
            <a:avLst/>
          </a:prstGeom>
          <a:effectLst>
            <a:outerShdw blurRad="254000" dist="127000" dir="13500000" algn="br" rotWithShape="0">
              <a:prstClr val="black">
                <a:alpha val="40000"/>
              </a:prstClr>
            </a:outerShdw>
          </a:effectLst>
        </p:spPr>
      </p:pic>
      <p:cxnSp>
        <p:nvCxnSpPr>
          <p:cNvPr id="16" name="直接连接符 15"/>
          <p:cNvCxnSpPr/>
          <p:nvPr>
            <p:custDataLst>
              <p:tags r:id="rId9"/>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7" name="文本框 6"/>
          <p:cNvSpPr txBox="1"/>
          <p:nvPr>
            <p:custDataLst>
              <p:tags r:id="rId10"/>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sz="7200">
                <a:solidFill>
                  <a:srgbClr val="4F1A74"/>
                </a:solidFill>
                <a:latin typeface="宋体" charset="0"/>
                <a:ea typeface="宋体" charset="0"/>
                <a:sym typeface="Helvetica Neue" panose="02000503000000020004"/>
              </a:rPr>
              <a:t>四、实验步骤</a:t>
            </a:r>
            <a:endParaRPr lang="zh-CN" sz="7200">
              <a:solidFill>
                <a:srgbClr val="4F1A74"/>
              </a:solidFill>
              <a:latin typeface="宋体" charset="0"/>
              <a:ea typeface="宋体" charset="0"/>
              <a:sym typeface="Helvetica Neue" panose="02000503000000020004"/>
            </a:endParaRPr>
          </a:p>
        </p:txBody>
      </p:sp>
      <p:sp>
        <p:nvSpPr>
          <p:cNvPr id="18" name="副标题"/>
          <p:cNvSpPr txBox="1"/>
          <p:nvPr>
            <p:custDataLst>
              <p:tags r:id="rId11"/>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marR="0" algn="l" defTabSz="821690" rtl="0" fontAlgn="auto" latinLnBrk="0" hangingPunct="0">
              <a:lnSpc>
                <a:spcPct val="120000"/>
              </a:lnSpc>
              <a:spcBef>
                <a:spcPts val="0"/>
              </a:spcBef>
              <a:spcAft>
                <a:spcPts val="0"/>
              </a:spcAft>
              <a:buClrTx/>
              <a:buSzTx/>
              <a:buFontTx/>
              <a:buNone/>
            </a:pPr>
            <a:r>
              <a:rPr lang="en-US" altLang="zh-CN" sz="4000">
                <a:solidFill>
                  <a:schemeClr val="tx1"/>
                </a:solidFill>
                <a:latin typeface="宋体" charset="0"/>
                <a:ea typeface="宋体" charset="0"/>
                <a:cs typeface="宋体" charset="0"/>
                <a:sym typeface="Helvetica Neue" panose="02000503000000020004"/>
              </a:rPr>
              <a:t>4、压测报告</a:t>
            </a:r>
            <a:endParaRPr lang="en-US" altLang="zh-CN" sz="4000">
              <a:solidFill>
                <a:schemeClr val="tx1"/>
              </a:solidFill>
              <a:latin typeface="宋体" charset="0"/>
              <a:ea typeface="宋体" charset="0"/>
              <a:cs typeface="宋体" charset="0"/>
              <a:sym typeface="Helvetica Neue"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1462405" y="3113405"/>
            <a:ext cx="21713825" cy="3096895"/>
            <a:chOff x="3438" y="4903"/>
            <a:chExt cx="33704" cy="3736"/>
          </a:xfrm>
        </p:grpSpPr>
        <p:sp>
          <p:nvSpPr>
            <p:cNvPr id="10" name="矩形 9"/>
            <p:cNvSpPr/>
            <p:nvPr>
              <p:custDataLst>
                <p:tags r:id="rId2"/>
              </p:custDataLst>
            </p:nvPr>
          </p:nvSpPr>
          <p:spPr>
            <a:xfrm>
              <a:off x="3754" y="4903"/>
              <a:ext cx="33388" cy="3736"/>
            </a:xfrm>
            <a:prstGeom prst="rect">
              <a:avLst/>
            </a:prstGeom>
            <a:solidFill>
              <a:schemeClr val="lt1"/>
            </a:solidFill>
            <a:ln w="22225">
              <a:solidFill>
                <a:schemeClr val="dk1">
                  <a:lumMod val="75000"/>
                  <a:lumOff val="25000"/>
                </a:schemeClr>
              </a:solidFill>
            </a:ln>
            <a:effectLst>
              <a:outerShdw dist="38100" dir="2700000" algn="tl" rotWithShape="0">
                <a:srgbClr val="7030A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11" name="组合 10"/>
            <p:cNvGrpSpPr/>
            <p:nvPr>
              <p:custDataLst>
                <p:tags r:id="rId3"/>
              </p:custDataLst>
            </p:nvPr>
          </p:nvGrpSpPr>
          <p:grpSpPr>
            <a:xfrm>
              <a:off x="3438" y="5425"/>
              <a:ext cx="644" cy="745"/>
              <a:chOff x="2636582" y="2559050"/>
              <a:chExt cx="409098" cy="473075"/>
            </a:xfrm>
          </p:grpSpPr>
          <p:sp>
            <p:nvSpPr>
              <p:cNvPr id="12" name="矩形 11"/>
              <p:cNvSpPr/>
              <p:nvPr>
                <p:custDataLst>
                  <p:tags r:id="rId4"/>
                </p:custDataLst>
              </p:nvPr>
            </p:nvSpPr>
            <p:spPr>
              <a:xfrm>
                <a:off x="2826543" y="2559050"/>
                <a:ext cx="219137" cy="473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3" name="PA_ImportSvg_636983900241446251"/>
              <p:cNvSpPr/>
              <p:nvPr>
                <p:custDataLst>
                  <p:tags r:id="rId5"/>
                </p:custDataLst>
              </p:nvPr>
            </p:nvSpPr>
            <p:spPr>
              <a:xfrm rot="10800000">
                <a:off x="2636582" y="2622187"/>
                <a:ext cx="401195" cy="346800"/>
              </a:xfrm>
              <a:custGeom>
                <a:avLst/>
                <a:gdLst/>
                <a:ahLst/>
                <a:cxnLst/>
                <a:rect l="l" t="t" r="r" b="b"/>
                <a:pathLst>
                  <a:path w="14292586" h="12354751">
                    <a:moveTo>
                      <a:pt x="1" y="0"/>
                    </a:moveTo>
                    <a:lnTo>
                      <a:pt x="6016804" y="0"/>
                    </a:lnTo>
                    <a:lnTo>
                      <a:pt x="6016804" y="4339700"/>
                    </a:lnTo>
                    <a:cubicBezTo>
                      <a:pt x="6016804" y="6110134"/>
                      <a:pt x="5863353" y="7499112"/>
                      <a:pt x="5556444" y="8506676"/>
                    </a:cubicBezTo>
                    <a:cubicBezTo>
                      <a:pt x="5249537" y="9514240"/>
                      <a:pt x="4930378" y="10186854"/>
                      <a:pt x="4095301" y="10992906"/>
                    </a:cubicBezTo>
                    <a:cubicBezTo>
                      <a:pt x="3260225" y="11798956"/>
                      <a:pt x="2680814" y="12040837"/>
                      <a:pt x="1455066" y="12354750"/>
                    </a:cubicBezTo>
                    <a:lnTo>
                      <a:pt x="598736" y="10512869"/>
                    </a:lnTo>
                    <a:cubicBezTo>
                      <a:pt x="1455066" y="10185628"/>
                      <a:pt x="1976770" y="10039677"/>
                      <a:pt x="2781416" y="9204842"/>
                    </a:cubicBezTo>
                    <a:cubicBezTo>
                      <a:pt x="3586062" y="8370008"/>
                      <a:pt x="3645413" y="7562531"/>
                      <a:pt x="3645413" y="6868493"/>
                    </a:cubicBezTo>
                    <a:lnTo>
                      <a:pt x="1" y="6868493"/>
                    </a:lnTo>
                    <a:close/>
                    <a:moveTo>
                      <a:pt x="8275783" y="0"/>
                    </a:moveTo>
                    <a:lnTo>
                      <a:pt x="14292586" y="0"/>
                    </a:lnTo>
                    <a:lnTo>
                      <a:pt x="14292586" y="4339700"/>
                    </a:lnTo>
                    <a:cubicBezTo>
                      <a:pt x="14292586" y="6110134"/>
                      <a:pt x="14139135" y="7499112"/>
                      <a:pt x="13832227" y="8506676"/>
                    </a:cubicBezTo>
                    <a:cubicBezTo>
                      <a:pt x="13525318" y="9514240"/>
                      <a:pt x="13206159" y="10186854"/>
                      <a:pt x="12371083" y="10992906"/>
                    </a:cubicBezTo>
                    <a:cubicBezTo>
                      <a:pt x="11536006" y="11798956"/>
                      <a:pt x="10956597" y="12040837"/>
                      <a:pt x="9730848" y="12354750"/>
                    </a:cubicBezTo>
                    <a:lnTo>
                      <a:pt x="8874518" y="10512869"/>
                    </a:lnTo>
                    <a:cubicBezTo>
                      <a:pt x="9730848" y="10185628"/>
                      <a:pt x="10252552" y="10039677"/>
                      <a:pt x="11057198" y="9204842"/>
                    </a:cubicBezTo>
                    <a:cubicBezTo>
                      <a:pt x="11861845" y="8370008"/>
                      <a:pt x="11921195" y="7562531"/>
                      <a:pt x="11921195" y="6868493"/>
                    </a:cubicBezTo>
                    <a:lnTo>
                      <a:pt x="8275783" y="6868493"/>
                    </a:lnTo>
                    <a:close/>
                  </a:path>
                </a:pathLst>
              </a:custGeom>
              <a:solidFill>
                <a:srgbClr val="7030A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grpSp>
      </p:grpSp>
      <p:sp>
        <p:nvSpPr>
          <p:cNvPr id="14" name="Title 6"/>
          <p:cNvSpPr txBox="1"/>
          <p:nvPr>
            <p:custDataLst>
              <p:tags r:id="rId6"/>
            </p:custDataLst>
          </p:nvPr>
        </p:nvSpPr>
        <p:spPr>
          <a:xfrm>
            <a:off x="1892300" y="3363278"/>
            <a:ext cx="20854035" cy="247269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93395" lvl="0" indent="-457200" algn="l" fontAlgn="auto">
              <a:lnSpc>
                <a:spcPct val="130000"/>
              </a:lnSpc>
              <a:spcBef>
                <a:spcPts val="800"/>
              </a:spcBef>
              <a:spcAft>
                <a:spcPts val="0"/>
              </a:spcAft>
              <a:buSzPct val="100000"/>
              <a:buFont typeface="Wingdings" panose="05000000000000000000" charset="0"/>
              <a:buChar char=""/>
            </a:pPr>
            <a:r>
              <a:rPr lang="zh-CN" altLang="en-US" sz="3000" u="none" strike="noStrike" spc="160" baseline="0" dirty="0">
                <a:ln w="3175">
                  <a:noFill/>
                  <a:prstDash val="dash"/>
                </a:ln>
                <a:solidFill>
                  <a:srgbClr val="000000"/>
                </a:solidFill>
                <a:uFillTx/>
                <a:latin typeface="微软雅黑" panose="020B0502040204020203" charset="-122"/>
                <a:ea typeface="微软雅黑" panose="020B0502040204020203" charset="-122"/>
                <a:cs typeface="微软雅黑" panose="020B0502040204020203" charset="-122"/>
                <a:sym typeface="+mn-ea"/>
              </a:rPr>
              <a:t>请登录MeterSphere高校Cloud平台使用被测平台博客网站Halohttp://halo.edu.metersphere.com/console/ 根据</a:t>
            </a:r>
            <a:r>
              <a:rPr lang="zh-CN" altLang="en-US" sz="3000" u="none" strike="noStrike" spc="160" baseline="0" dirty="0">
                <a:ln w="3175">
                  <a:noFill/>
                  <a:prstDash val="dash"/>
                </a:ln>
                <a:solidFill>
                  <a:srgbClr val="FF0000"/>
                </a:solidFill>
                <a:uFillTx/>
                <a:latin typeface="微软雅黑" panose="020B0502040204020203" charset="-122"/>
                <a:ea typeface="微软雅黑" panose="020B0502040204020203" charset="-122"/>
                <a:cs typeface="微软雅黑" panose="020B0502040204020203" charset="-122"/>
                <a:sym typeface="+mn-ea"/>
              </a:rPr>
              <a:t>《软件测试实验指导手册》</a:t>
            </a:r>
            <a:r>
              <a:rPr lang="zh-CN" altLang="en-US" sz="3000" u="none" strike="noStrike" spc="160" baseline="0" dirty="0">
                <a:ln w="3175">
                  <a:noFill/>
                  <a:prstDash val="dash"/>
                </a:ln>
                <a:solidFill>
                  <a:srgbClr val="000000"/>
                </a:solidFill>
                <a:uFillTx/>
                <a:latin typeface="微软雅黑" panose="020B0502040204020203" charset="-122"/>
                <a:ea typeface="微软雅黑" panose="020B0502040204020203" charset="-122"/>
                <a:cs typeface="微软雅黑" panose="020B0502040204020203" charset="-122"/>
                <a:sym typeface="+mn-ea"/>
              </a:rPr>
              <a:t>教学内容 并且参考在线接口文档 ，完成</a:t>
            </a:r>
            <a:r>
              <a:rPr lang="zh-CN" altLang="en-US" sz="3000" u="none" strike="noStrike" spc="160" baseline="0" dirty="0">
                <a:ln w="3175">
                  <a:noFill/>
                  <a:prstDash val="dash"/>
                </a:ln>
                <a:solidFill>
                  <a:srgbClr val="FF0000"/>
                </a:solidFill>
                <a:uFillTx/>
                <a:latin typeface="微软雅黑" panose="020B0502040204020203" charset="-122"/>
                <a:ea typeface="微软雅黑" panose="020B0502040204020203" charset="-122"/>
                <a:cs typeface="微软雅黑" panose="020B0502040204020203" charset="-122"/>
                <a:sym typeface="+mn-ea"/>
              </a:rPr>
              <a:t>（用户登录-编写文章-发布文章-删除文章-删除回收站文章）自动化场景</a:t>
            </a:r>
            <a:r>
              <a:rPr lang="zh-CN" altLang="en-US" sz="3000" u="none" strike="noStrike" spc="160" baseline="0" dirty="0">
                <a:ln w="3175">
                  <a:noFill/>
                  <a:prstDash val="dash"/>
                </a:ln>
                <a:solidFill>
                  <a:srgbClr val="000000"/>
                </a:solidFill>
                <a:uFillTx/>
                <a:latin typeface="微软雅黑" panose="020B0502040204020203" charset="-122"/>
                <a:ea typeface="微软雅黑" panose="020B0502040204020203" charset="-122"/>
                <a:cs typeface="微软雅黑" panose="020B0502040204020203" charset="-122"/>
                <a:sym typeface="汉仪旗黑" panose="00020600040101010101" charset="-122"/>
              </a:rPr>
              <a:t>的</a:t>
            </a:r>
            <a:r>
              <a:rPr lang="zh-CN" altLang="en-US" sz="3000" u="none" strike="noStrike" spc="160" baseline="0" dirty="0">
                <a:ln w="3175">
                  <a:noFill/>
                  <a:prstDash val="dash"/>
                </a:ln>
                <a:solidFill>
                  <a:srgbClr val="000000"/>
                </a:solidFill>
                <a:uFillTx/>
                <a:latin typeface="微软雅黑" panose="020B0502040204020203" charset="-122"/>
                <a:ea typeface="微软雅黑" panose="020B0502040204020203" charset="-122"/>
                <a:cs typeface="微软雅黑" panose="020B0502040204020203" charset="-122"/>
                <a:sym typeface="+mn-ea"/>
              </a:rPr>
              <a:t>性能测试，上传编写内容截图，截图内容如下。截图需要调试之后的，且包含相应的响应内容。</a:t>
            </a:r>
            <a:endParaRPr lang="zh-CN" altLang="en-US" sz="3000" u="none" strike="noStrike" spc="160" baseline="0" dirty="0">
              <a:ln w="3175">
                <a:noFill/>
                <a:prstDash val="dash"/>
              </a:ln>
              <a:solidFill>
                <a:srgbClr val="000000"/>
              </a:solidFill>
              <a:uFillTx/>
              <a:latin typeface="微软雅黑" panose="020B0502040204020203" charset="-122"/>
              <a:ea typeface="微软雅黑" panose="020B0502040204020203" charset="-122"/>
              <a:cs typeface="微软雅黑" panose="020B0502040204020203" charset="-122"/>
              <a:sym typeface="+mn-ea"/>
            </a:endParaRPr>
          </a:p>
        </p:txBody>
      </p:sp>
      <p:pic>
        <p:nvPicPr>
          <p:cNvPr id="3" name="图片 2"/>
          <p:cNvPicPr>
            <a:picLocks noChangeAspect="1"/>
          </p:cNvPicPr>
          <p:nvPr>
            <p:custDataLst>
              <p:tags r:id="rId7"/>
            </p:custDataLst>
          </p:nvPr>
        </p:nvPicPr>
        <p:blipFill>
          <a:blip r:embed="rId8"/>
          <a:stretch>
            <a:fillRect/>
          </a:stretch>
        </p:blipFill>
        <p:spPr>
          <a:xfrm>
            <a:off x="15857220" y="6858000"/>
            <a:ext cx="6217285" cy="6217285"/>
          </a:xfrm>
          <a:prstGeom prst="rect">
            <a:avLst/>
          </a:prstGeom>
        </p:spPr>
      </p:pic>
      <p:cxnSp>
        <p:nvCxnSpPr>
          <p:cNvPr id="7" name="直接连接符 6"/>
          <p:cNvCxnSpPr/>
          <p:nvPr>
            <p:custDataLst>
              <p:tags r:id="rId9"/>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8" name="文本框 6"/>
          <p:cNvSpPr txBox="1"/>
          <p:nvPr>
            <p:custDataLst>
              <p:tags r:id="rId10"/>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rPr>
              <a:t>五、思考</a:t>
            </a:r>
            <a:r>
              <a:rPr lang="zh-CN" altLang="en-US" sz="7200">
                <a:solidFill>
                  <a:srgbClr val="591979"/>
                </a:solidFill>
                <a:latin typeface="Arial Regular" panose="020B0604020202090204" charset="0"/>
                <a:ea typeface="宋体" charset="0"/>
              </a:rPr>
              <a:t>与分析</a:t>
            </a:r>
            <a:endParaRPr lang="zh-CN" altLang="en-US" sz="7200">
              <a:solidFill>
                <a:srgbClr val="591979"/>
              </a:solidFill>
              <a:latin typeface="Arial Regular" panose="020B0604020202090204" charset="0"/>
              <a:ea typeface="宋体" charset="0"/>
            </a:endParaRPr>
          </a:p>
        </p:txBody>
      </p:sp>
      <p:grpSp>
        <p:nvGrpSpPr>
          <p:cNvPr id="2" name="组合 1"/>
          <p:cNvGrpSpPr/>
          <p:nvPr/>
        </p:nvGrpSpPr>
        <p:grpSpPr>
          <a:xfrm>
            <a:off x="1462405" y="7722235"/>
            <a:ext cx="11631930" cy="3355340"/>
            <a:chOff x="5569" y="15943"/>
            <a:chExt cx="18318" cy="5284"/>
          </a:xfrm>
        </p:grpSpPr>
        <p:grpSp>
          <p:nvGrpSpPr>
            <p:cNvPr id="4" name="组合 3"/>
            <p:cNvGrpSpPr/>
            <p:nvPr>
              <p:custDataLst>
                <p:tags r:id="rId11"/>
              </p:custDataLst>
            </p:nvPr>
          </p:nvGrpSpPr>
          <p:grpSpPr>
            <a:xfrm>
              <a:off x="5569" y="15943"/>
              <a:ext cx="18318" cy="5284"/>
              <a:chOff x="5569" y="15943"/>
              <a:chExt cx="18318" cy="5284"/>
            </a:xfrm>
          </p:grpSpPr>
          <p:sp>
            <p:nvSpPr>
              <p:cNvPr id="5" name="矩形 4"/>
              <p:cNvSpPr/>
              <p:nvPr>
                <p:custDataLst>
                  <p:tags r:id="rId12"/>
                </p:custDataLst>
              </p:nvPr>
            </p:nvSpPr>
            <p:spPr>
              <a:xfrm>
                <a:off x="6818" y="15943"/>
                <a:ext cx="15820" cy="5285"/>
              </a:xfrm>
              <a:prstGeom prst="rect">
                <a:avLst/>
              </a:prstGeom>
              <a:solidFill>
                <a:schemeClr val="lt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15" name="圆角矩形 14"/>
              <p:cNvSpPr/>
              <p:nvPr>
                <p:custDataLst>
                  <p:tags r:id="rId13"/>
                </p:custDataLst>
              </p:nvPr>
            </p:nvSpPr>
            <p:spPr>
              <a:xfrm>
                <a:off x="5569" y="16158"/>
                <a:ext cx="18318" cy="4854"/>
              </a:xfrm>
              <a:prstGeom prst="roundRect">
                <a:avLst/>
              </a:prstGeom>
              <a:solidFill>
                <a:schemeClr val="lt1"/>
              </a:solidFill>
              <a:ln w="12700" cmpd="sng">
                <a:solidFill>
                  <a:schemeClr val="l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sp>
          <p:nvSpPr>
            <p:cNvPr id="16" name="Title 6"/>
            <p:cNvSpPr txBox="1"/>
            <p:nvPr>
              <p:custDataLst>
                <p:tags r:id="rId14"/>
              </p:custDataLst>
            </p:nvPr>
          </p:nvSpPr>
          <p:spPr>
            <a:xfrm>
              <a:off x="6056" y="16538"/>
              <a:ext cx="17345" cy="40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195" lvl="0" algn="l" fontAlgn="ctr">
                <a:lnSpc>
                  <a:spcPct val="130000"/>
                </a:lnSpc>
                <a:spcBef>
                  <a:spcPts val="1200"/>
                </a:spcBef>
                <a:spcAft>
                  <a:spcPts val="0"/>
                </a:spcAft>
                <a:buSzPct val="90000"/>
                <a:buFont typeface="WPS-Bullets" pitchFamily="2" charset="0"/>
              </a:pPr>
              <a:r>
                <a:rPr lang="zh-CN" altLang="en-US" sz="4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rPr>
                <a:t>电脑端地址：</a:t>
              </a:r>
              <a:r>
                <a:rPr lang="zh-CN" altLang="en-US" sz="3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rPr>
                <a:t>https://app0z3vmx6j8177.h5.xiaoeknow.com/evaluation_wechat/examination/introduce/ex_655b2a762b73e_RTZF333a</a:t>
              </a:r>
              <a:endParaRPr lang="zh-CN" altLang="en-US" sz="3000" u="none" strike="noStrike" spc="160" baseline="0" dirty="0">
                <a:solidFill>
                  <a:schemeClr val="dk1">
                    <a:lumMod val="75000"/>
                    <a:lumOff val="25000"/>
                  </a:schemeClr>
                </a:solidFill>
                <a:uFillTx/>
                <a:latin typeface="微软雅黑" panose="020B0502040204020203" charset="-122"/>
                <a:ea typeface="微软雅黑" panose="020B0502040204020203" charset="-122"/>
                <a:sym typeface="+mn-ea"/>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文本框 5"/>
          <p:cNvSpPr txBox="1"/>
          <p:nvPr/>
        </p:nvSpPr>
        <p:spPr>
          <a:xfrm>
            <a:off x="10179865" y="10475038"/>
            <a:ext cx="4024270" cy="1148081"/>
          </a:xfrm>
          <a:prstGeom prst="rect">
            <a:avLst/>
          </a:prstGeom>
          <a:ln w="12700">
            <a:miter lim="400000"/>
          </a:ln>
        </p:spPr>
        <p:txBody>
          <a:bodyPr tIns="91439" bIns="91439">
            <a:spAutoFit/>
          </a:bodyPr>
          <a:lstStyle>
            <a:lvl1pPr algn="l" defTabSz="1828800">
              <a:defRPr>
                <a:solidFill>
                  <a:srgbClr val="FFFFFF"/>
                </a:solidFill>
                <a:latin typeface="Helvetica"/>
                <a:ea typeface="Helvetica"/>
                <a:cs typeface="Helvetica"/>
                <a:sym typeface="Helvetica"/>
              </a:defRPr>
            </a:lvl1pPr>
          </a:lstStyle>
          <a:p>
            <a:r>
              <a:t>www.metersphere.io</a:t>
            </a:r>
          </a:p>
        </p:txBody>
      </p:sp>
      <p:sp>
        <p:nvSpPr>
          <p:cNvPr id="901" name="文本框 5"/>
          <p:cNvSpPr txBox="1"/>
          <p:nvPr/>
        </p:nvSpPr>
        <p:spPr>
          <a:xfrm>
            <a:off x="7839291" y="5877559"/>
            <a:ext cx="8705419" cy="1960881"/>
          </a:xfrm>
          <a:prstGeom prst="rect">
            <a:avLst/>
          </a:prstGeom>
          <a:ln w="12700">
            <a:miter lim="400000"/>
          </a:ln>
        </p:spPr>
        <p:txBody>
          <a:bodyPr tIns="91439" bIns="91439">
            <a:spAutoFit/>
          </a:bodyPr>
          <a:lstStyle/>
          <a:p>
            <a:pPr algn="l" defTabSz="1828800">
              <a:defRPr sz="12000">
                <a:solidFill>
                  <a:srgbClr val="5E5E5E"/>
                </a:solidFill>
                <a:latin typeface="Trebuchet MS" panose="020B0603020202020204"/>
                <a:ea typeface="Trebuchet MS" panose="020B0603020202020204"/>
                <a:cs typeface="Trebuchet MS" panose="020B0603020202020204"/>
                <a:sym typeface="Trebuchet MS" panose="020B0603020202020204"/>
              </a:defRPr>
            </a:pPr>
            <a:r>
              <a:t>THANK</a:t>
            </a:r>
            <a:r>
              <a:t> </a:t>
            </a:r>
            <a:r>
              <a:t>YOU</a:t>
            </a:r>
          </a:p>
        </p:txBody>
      </p:sp>
      <p:pic>
        <p:nvPicPr>
          <p:cNvPr id="902" name="Picture 103" descr="Picture 103"/>
          <p:cNvPicPr>
            <a:picLocks noChangeAspect="1"/>
          </p:cNvPicPr>
          <p:nvPr/>
        </p:nvPicPr>
        <p:blipFill>
          <a:blip r:embed="rId1"/>
          <a:srcRect l="3610" t="3209" r="3610" b="3209"/>
          <a:stretch>
            <a:fillRect/>
          </a:stretch>
        </p:blipFill>
        <p:spPr>
          <a:xfrm>
            <a:off x="16971409" y="9454462"/>
            <a:ext cx="2876870" cy="2874752"/>
          </a:xfrm>
          <a:prstGeom prst="rect">
            <a:avLst/>
          </a:prstGeom>
          <a:ln w="12700">
            <a:miter lim="400000"/>
            <a:headEnd/>
            <a:tailEnd/>
          </a:ln>
        </p:spPr>
      </p:pic>
      <p:sp>
        <p:nvSpPr>
          <p:cNvPr id="903" name="文本框 13"/>
          <p:cNvSpPr txBox="1"/>
          <p:nvPr/>
        </p:nvSpPr>
        <p:spPr>
          <a:xfrm>
            <a:off x="9110609" y="9677096"/>
            <a:ext cx="4440197" cy="728419"/>
          </a:xfrm>
          <a:prstGeom prst="rect">
            <a:avLst/>
          </a:prstGeom>
          <a:ln w="12700">
            <a:miter lim="400000"/>
          </a:ln>
        </p:spPr>
        <p:txBody>
          <a:bodyPr tIns="91439" bIns="91439">
            <a:spAutoFit/>
          </a:bodyPr>
          <a:lstStyle>
            <a:lvl1pPr algn="l" defTabSz="1828800">
              <a:defRPr sz="3600">
                <a:solidFill>
                  <a:srgbClr val="5E5E5E"/>
                </a:solidFill>
              </a:defRPr>
            </a:lvl1pPr>
          </a:lstStyle>
          <a:p>
            <a:r>
              <a:t>www.fit2cloud.com</a:t>
            </a:r>
          </a:p>
        </p:txBody>
      </p:sp>
      <p:sp>
        <p:nvSpPr>
          <p:cNvPr id="904" name="文本框 15"/>
          <p:cNvSpPr txBox="1"/>
          <p:nvPr/>
        </p:nvSpPr>
        <p:spPr>
          <a:xfrm>
            <a:off x="7541455" y="11299282"/>
            <a:ext cx="7578503" cy="1303021"/>
          </a:xfrm>
          <a:prstGeom prst="rect">
            <a:avLst/>
          </a:prstGeom>
          <a:ln w="12700">
            <a:miter lim="400000"/>
          </a:ln>
        </p:spPr>
        <p:txBody>
          <a:bodyPr tIns="91439" bIns="91439">
            <a:spAutoFit/>
          </a:bodyPr>
          <a:lstStyle/>
          <a:p>
            <a:pPr algn="l" defTabSz="1828800">
              <a:lnSpc>
                <a:spcPct val="110000"/>
              </a:lnSpc>
              <a:defRPr sz="3000">
                <a:solidFill>
                  <a:srgbClr val="5E5E5E"/>
                </a:solidFill>
                <a:latin typeface="Helvetica"/>
                <a:ea typeface="Helvetica"/>
                <a:cs typeface="Helvetica"/>
                <a:sym typeface="Helvetica"/>
              </a:defRPr>
            </a:pPr>
            <a:r>
              <a:t>北京 </a:t>
            </a:r>
            <a:r>
              <a:t>·</a:t>
            </a:r>
            <a:r>
              <a:t> 上海 </a:t>
            </a:r>
            <a:r>
              <a:t>·</a:t>
            </a:r>
            <a:r>
              <a:t> 深圳 </a:t>
            </a:r>
            <a:r>
              <a:t>·</a:t>
            </a:r>
            <a:r>
              <a:t> 广州 </a:t>
            </a:r>
            <a:r>
              <a:t>·</a:t>
            </a:r>
            <a:r>
              <a:t> 南京 </a:t>
            </a:r>
            <a:r>
              <a:t>·</a:t>
            </a:r>
            <a:r>
              <a:t> 杭州 </a:t>
            </a:r>
            <a:r>
              <a:t>·</a:t>
            </a:r>
            <a:r>
              <a:t> 成都 </a:t>
            </a:r>
            <a:r>
              <a:t>武汉 · 苏州 · 西安 · 济南 · 郑州 · 长沙 · 厦门</a:t>
            </a:r>
          </a:p>
        </p:txBody>
      </p:sp>
      <p:sp>
        <p:nvSpPr>
          <p:cNvPr id="905" name="文本框 13"/>
          <p:cNvSpPr txBox="1"/>
          <p:nvPr/>
        </p:nvSpPr>
        <p:spPr>
          <a:xfrm>
            <a:off x="9794006" y="10487908"/>
            <a:ext cx="3073401" cy="728981"/>
          </a:xfrm>
          <a:prstGeom prst="rect">
            <a:avLst/>
          </a:prstGeom>
          <a:ln w="12700">
            <a:miter lim="400000"/>
          </a:ln>
        </p:spPr>
        <p:txBody>
          <a:bodyPr tIns="91439" bIns="91439">
            <a:spAutoFit/>
          </a:bodyPr>
          <a:lstStyle>
            <a:lvl1pPr algn="l" defTabSz="1828800">
              <a:defRPr sz="3600">
                <a:solidFill>
                  <a:srgbClr val="5E5E5E"/>
                </a:solidFill>
                <a:latin typeface="Helvetica"/>
                <a:ea typeface="Helvetica"/>
                <a:cs typeface="Helvetica"/>
                <a:sym typeface="Helvetica"/>
              </a:defRPr>
            </a:lvl1pPr>
          </a:lstStyle>
          <a:p>
            <a:r>
              <a:t>400-052-0755</a:t>
            </a:r>
          </a:p>
        </p:txBody>
      </p:sp>
      <p:sp>
        <p:nvSpPr>
          <p:cNvPr id="906" name="电话"/>
          <p:cNvSpPr/>
          <p:nvPr/>
        </p:nvSpPr>
        <p:spPr>
          <a:xfrm>
            <a:off x="9245765" y="10598331"/>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a:defRPr sz="3000">
                <a:solidFill>
                  <a:srgbClr val="FFFFFF"/>
                </a:solidFill>
                <a:latin typeface="Helvetica"/>
                <a:ea typeface="Helvetica"/>
                <a:cs typeface="Helvetica"/>
                <a:sym typeface="Helvetica"/>
              </a:defRPr>
            </a:pPr>
          </a:p>
        </p:txBody>
      </p:sp>
      <p:pic>
        <p:nvPicPr>
          <p:cNvPr id="907" name="qrcode_for_gh_c67c68eaa37f_258.jpg" descr="qrcode_for_gh_c67c68eaa37f_258.jpg"/>
          <p:cNvPicPr>
            <a:picLocks noChangeAspect="1"/>
          </p:cNvPicPr>
          <p:nvPr/>
        </p:nvPicPr>
        <p:blipFill>
          <a:blip r:embed="rId2"/>
          <a:stretch>
            <a:fillRect/>
          </a:stretch>
        </p:blipFill>
        <p:spPr>
          <a:xfrm>
            <a:off x="20078707" y="9355045"/>
            <a:ext cx="3073401" cy="30734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type="el">
                                    <p:tmAbs val="0"/>
                                  </p:iterate>
                                  <p:childTnLst>
                                    <p:set>
                                      <p:cBhvr>
                                        <p:cTn id="6" dur="indefinite" fill="hold"/>
                                        <p:tgtEl>
                                          <p:spTgt spid="901"/>
                                        </p:tgtEl>
                                        <p:attrNameLst>
                                          <p:attrName>style.visibility</p:attrName>
                                        </p:attrNameLst>
                                      </p:cBhvr>
                                      <p:to>
                                        <p:strVal val="visible"/>
                                      </p:to>
                                    </p:set>
                                    <p:animEffect transition="in" filter="wipe(left)">
                                      <p:cBhvr>
                                        <p:cTn id="7" dur="15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901"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1219298" y="2607945"/>
            <a:ext cx="21945600" cy="9448800"/>
            <a:chOff x="1624" y="3316"/>
            <a:chExt cx="34560" cy="14880"/>
          </a:xfrm>
        </p:grpSpPr>
        <p:sp>
          <p:nvSpPr>
            <p:cNvPr id="6" name="矩形 5"/>
            <p:cNvSpPr/>
            <p:nvPr>
              <p:custDataLst>
                <p:tags r:id="rId1"/>
              </p:custDataLst>
            </p:nvPr>
          </p:nvSpPr>
          <p:spPr>
            <a:xfrm>
              <a:off x="1624" y="3316"/>
              <a:ext cx="34560" cy="14880"/>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600">
                <a:solidFill>
                  <a:schemeClr val="lt1"/>
                </a:solidFill>
                <a:latin typeface="微软雅黑" panose="020B0502040204020203" charset="-122"/>
                <a:ea typeface="微软雅黑" panose="020B0502040204020203" charset="-122"/>
              </a:endParaRPr>
            </a:p>
          </p:txBody>
        </p:sp>
        <p:pic>
          <p:nvPicPr>
            <p:cNvPr id="4" name="图片 3"/>
            <p:cNvPicPr>
              <a:picLocks noChangeAspect="1"/>
            </p:cNvPicPr>
            <p:nvPr>
              <p:custDataLst>
                <p:tags r:id="rId2"/>
              </p:custDataLst>
            </p:nvPr>
          </p:nvPicPr>
          <p:blipFill>
            <a:blip r:embed="rId3"/>
            <a:stretch>
              <a:fillRect/>
            </a:stretch>
          </p:blipFill>
          <p:spPr>
            <a:xfrm>
              <a:off x="3324" y="6378"/>
              <a:ext cx="14722" cy="8097"/>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19880" y="6491"/>
              <a:ext cx="13439" cy="7984"/>
            </a:xfrm>
            <a:prstGeom prst="rect">
              <a:avLst/>
            </a:prstGeom>
          </p:spPr>
        </p:pic>
        <p:sp>
          <p:nvSpPr>
            <p:cNvPr id="8" name="文本框 7"/>
            <p:cNvSpPr txBox="1"/>
            <p:nvPr/>
          </p:nvSpPr>
          <p:spPr>
            <a:xfrm>
              <a:off x="3324" y="3931"/>
              <a:ext cx="29615" cy="9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100000"/>
                </a:lnSpc>
                <a:spcBef>
                  <a:spcPts val="0"/>
                </a:spcBef>
                <a:spcAft>
                  <a:spcPts val="0"/>
                </a:spcAft>
                <a:buClrTx/>
                <a:buSzTx/>
                <a:buFontTx/>
                <a:buNone/>
              </a:pPr>
              <a:r>
                <a:rPr lang="zh-CN" altLang="en-US"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今年十一黄金周，许多网友反映12306网站崩溃，账号反复登陆不上等问题，引起广泛关注。</a:t>
              </a:r>
              <a:endParaRPr kumimoji="0" lang="zh-CN" altLang="en-US" sz="3200" b="0" i="0" u="none" strike="noStrike" kern="1200" cap="none" spc="140" normalizeH="0" baseline="0">
                <a:ln>
                  <a:noFill/>
                </a:ln>
                <a:solidFill>
                  <a:schemeClr val="tx1">
                    <a:lumMod val="75000"/>
                    <a:lumOff val="25000"/>
                  </a:schemeClr>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grpSp>
      <p:cxnSp>
        <p:nvCxnSpPr>
          <p:cNvPr id="9" name="直接连接符 8"/>
          <p:cNvCxnSpPr/>
          <p:nvPr>
            <p:custDataLst>
              <p:tags r:id="rId6"/>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7"/>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en-US" altLang="zh-CN" sz="7200">
                <a:solidFill>
                  <a:srgbClr val="591979"/>
                </a:solidFill>
                <a:latin typeface="Arial Regular" panose="020B0604020202090204" charset="0"/>
                <a:ea typeface="宋体" charset="0"/>
              </a:rPr>
              <a:t>12306</a:t>
            </a:r>
            <a:r>
              <a:rPr lang="zh-CN" altLang="en-US" sz="7200">
                <a:solidFill>
                  <a:srgbClr val="591979"/>
                </a:solidFill>
                <a:latin typeface="Arial Regular" panose="020B0604020202090204" charset="0"/>
                <a:ea typeface="宋体" charset="0"/>
              </a:rPr>
              <a:t>案例</a:t>
            </a:r>
            <a:r>
              <a:rPr lang="zh-CN" altLang="en-US" sz="7200">
                <a:solidFill>
                  <a:srgbClr val="591979"/>
                </a:solidFill>
                <a:latin typeface="Arial Regular" panose="020B0604020202090204" charset="0"/>
                <a:ea typeface="宋体" charset="0"/>
              </a:rPr>
              <a:t>分享</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219112" y="2537484"/>
            <a:ext cx="21945776" cy="9448876"/>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3600">
              <a:solidFill>
                <a:schemeClr val="lt1"/>
              </a:solidFill>
              <a:latin typeface="微软雅黑" panose="020B0502040204020203" charset="-122"/>
              <a:ea typeface="微软雅黑" panose="020B0502040204020203" charset="-122"/>
            </a:endParaRPr>
          </a:p>
        </p:txBody>
      </p:sp>
      <p:sp>
        <p:nvSpPr>
          <p:cNvPr id="2" name="文本框 1"/>
          <p:cNvSpPr txBox="1"/>
          <p:nvPr/>
        </p:nvSpPr>
        <p:spPr>
          <a:xfrm>
            <a:off x="8128000" y="2897505"/>
            <a:ext cx="8128000" cy="6343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r>
              <a:rPr kumimoji="0" lang="zh-CN" altLang="en-US" sz="3200" b="0" i="0" u="none" strike="noStrike" kern="1200" cap="none" spc="140" normalizeH="0" baseline="0">
                <a:ln>
                  <a:noFill/>
                </a:ln>
                <a:solidFill>
                  <a:schemeClr val="tx1">
                    <a:lumMod val="75000"/>
                    <a:lumOff val="25000"/>
                  </a:schemeClr>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10年前的购票</a:t>
            </a:r>
            <a:r>
              <a:rPr kumimoji="0" lang="zh-CN" altLang="en-US" sz="3200" b="0" i="0" u="none" strike="noStrike" kern="1200" cap="none" spc="140" normalizeH="0" baseline="0">
                <a:ln>
                  <a:noFill/>
                </a:ln>
                <a:solidFill>
                  <a:schemeClr val="tx1">
                    <a:lumMod val="75000"/>
                    <a:lumOff val="25000"/>
                  </a:schemeClr>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rPr>
              <a:t>样子</a:t>
            </a:r>
            <a:endParaRPr kumimoji="0" lang="zh-CN" altLang="en-US" sz="3200" b="0" i="0" u="none" strike="noStrike" kern="1200" cap="none" spc="140" normalizeH="0" baseline="0">
              <a:ln>
                <a:noFill/>
              </a:ln>
              <a:solidFill>
                <a:schemeClr val="tx1">
                  <a:lumMod val="75000"/>
                  <a:lumOff val="25000"/>
                </a:schemeClr>
              </a:solidFill>
              <a:effectLst/>
              <a:uFillTx/>
              <a:latin typeface="Microsoft YaHei Light" panose="020B0502040204020203" charset="-122"/>
              <a:ea typeface="Microsoft YaHei Light" panose="020B0502040204020203" charset="-122"/>
              <a:cs typeface="Microsoft YaHei Light" panose="020B0502040204020203" charset="-122"/>
              <a:sym typeface="Helvetica Neue" panose="02000503000000020004"/>
            </a:endParaRPr>
          </a:p>
        </p:txBody>
      </p:sp>
      <p:grpSp>
        <p:nvGrpSpPr>
          <p:cNvPr id="3" name="组合 2"/>
          <p:cNvGrpSpPr/>
          <p:nvPr/>
        </p:nvGrpSpPr>
        <p:grpSpPr>
          <a:xfrm>
            <a:off x="2929890" y="4337685"/>
            <a:ext cx="18524220" cy="7571740"/>
            <a:chOff x="3774" y="6831"/>
            <a:chExt cx="29172" cy="11924"/>
          </a:xfrm>
        </p:grpSpPr>
        <p:pic>
          <p:nvPicPr>
            <p:cNvPr id="6" name="图片 5"/>
            <p:cNvPicPr>
              <a:picLocks noChangeAspect="1"/>
            </p:cNvPicPr>
            <p:nvPr>
              <p:custDataLst>
                <p:tags r:id="rId2"/>
              </p:custDataLst>
            </p:nvPr>
          </p:nvPicPr>
          <p:blipFill>
            <a:blip r:embed="rId3"/>
            <a:stretch>
              <a:fillRect/>
            </a:stretch>
          </p:blipFill>
          <p:spPr>
            <a:xfrm>
              <a:off x="3774" y="6831"/>
              <a:ext cx="17886" cy="11925"/>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21660" y="6831"/>
              <a:ext cx="11286" cy="6258"/>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21660" y="12955"/>
              <a:ext cx="11286" cy="5711"/>
            </a:xfrm>
            <a:prstGeom prst="rect">
              <a:avLst/>
            </a:prstGeom>
          </p:spPr>
        </p:pic>
      </p:grpSp>
      <p:cxnSp>
        <p:nvCxnSpPr>
          <p:cNvPr id="9" name="直接连接符 8"/>
          <p:cNvCxnSpPr/>
          <p:nvPr>
            <p:custDataLst>
              <p:tags r:id="rId8"/>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11" name="文本框 6"/>
          <p:cNvSpPr txBox="1"/>
          <p:nvPr>
            <p:custDataLst>
              <p:tags r:id="rId9"/>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en-US" altLang="zh-CN" sz="7200">
                <a:solidFill>
                  <a:srgbClr val="591979"/>
                </a:solidFill>
                <a:latin typeface="Arial Regular" panose="020B0604020202090204" charset="0"/>
                <a:ea typeface="宋体" charset="0"/>
              </a:rPr>
              <a:t>12306</a:t>
            </a:r>
            <a:r>
              <a:rPr lang="zh-CN" altLang="en-US" sz="7200">
                <a:solidFill>
                  <a:srgbClr val="591979"/>
                </a:solidFill>
                <a:latin typeface="Arial Regular" panose="020B0604020202090204" charset="0"/>
                <a:ea typeface="宋体" charset="0"/>
              </a:rPr>
              <a:t>案例</a:t>
            </a:r>
            <a:r>
              <a:rPr lang="zh-CN" altLang="en-US" sz="7200">
                <a:solidFill>
                  <a:srgbClr val="591979"/>
                </a:solidFill>
                <a:latin typeface="Arial Regular" panose="020B0604020202090204" charset="0"/>
                <a:ea typeface="宋体" charset="0"/>
              </a:rPr>
              <a:t>分享</a:t>
            </a:r>
            <a:endParaRPr lang="zh-CN" altLang="en-US" sz="7200">
              <a:solidFill>
                <a:srgbClr val="591979"/>
              </a:solidFill>
              <a:latin typeface="Arial Regular" panose="020B0604020202090204" charset="0"/>
              <a:ea typeface="宋体"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986613" y="2393315"/>
            <a:ext cx="22395815" cy="1035113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latinLnBrk="0">
              <a:lnSpc>
                <a:spcPct val="110000"/>
              </a:lnSpc>
              <a:spcBef>
                <a:spcPts val="0"/>
              </a:spcBef>
              <a:buNone/>
            </a:pPr>
            <a:endParaRPr lang="zh-CN" altLang="en-US" sz="3600">
              <a:solidFill>
                <a:schemeClr val="lt1"/>
              </a:solidFill>
              <a:latin typeface="微软雅黑" panose="020B0502040204020203" charset="-122"/>
              <a:ea typeface="微软雅黑" panose="020B0502040204020203" charset="-122"/>
            </a:endParaRPr>
          </a:p>
        </p:txBody>
      </p:sp>
      <p:sp>
        <p:nvSpPr>
          <p:cNvPr id="6" name="矩形 5"/>
          <p:cNvSpPr/>
          <p:nvPr>
            <p:custDataLst>
              <p:tags r:id="rId2"/>
            </p:custDataLst>
          </p:nvPr>
        </p:nvSpPr>
        <p:spPr>
          <a:xfrm>
            <a:off x="4589124" y="3657748"/>
            <a:ext cx="17548998" cy="2434322"/>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285750" algn="l">
              <a:lnSpc>
                <a:spcPct val="120000"/>
              </a:lnSpc>
              <a:spcBef>
                <a:spcPts val="0"/>
              </a:spcBef>
              <a:spcAft>
                <a:spcPts val="800"/>
              </a:spcAft>
              <a:buClr>
                <a:schemeClr val="accent1">
                  <a:lumMod val="20000"/>
                  <a:lumOff val="80000"/>
                </a:schemeClr>
              </a:buClr>
              <a:buSzPct val="100000"/>
              <a:buFont typeface="Wingdings" panose="05000000000000000000" pitchFamily="2" charset="2"/>
              <a:buNone/>
            </a:pPr>
            <a:r>
              <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rPr>
              <a:t>性能测试就是通过使用</a:t>
            </a:r>
            <a:r>
              <a:rPr lang="zh-CN" altLang="en-US" sz="3200" b="0" spc="140">
                <a:solidFill>
                  <a:srgbClr val="FF0000"/>
                </a:solidFill>
                <a:latin typeface="Microsoft YaHei Light" panose="020B0502040204020203" charset="-122"/>
                <a:ea typeface="Microsoft YaHei Light" panose="020B0502040204020203" charset="-122"/>
                <a:sym typeface="Helvetica Neue" panose="02000503000000020004"/>
              </a:rPr>
              <a:t>自动化的测试程序</a:t>
            </a:r>
            <a:r>
              <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rPr>
              <a:t>或者</a:t>
            </a:r>
            <a:r>
              <a:rPr lang="zh-CN" altLang="en-US" sz="3200" b="0" spc="140">
                <a:solidFill>
                  <a:srgbClr val="FF0000"/>
                </a:solidFill>
                <a:latin typeface="Microsoft YaHei Light" panose="020B0502040204020203" charset="-122"/>
                <a:ea typeface="Microsoft YaHei Light" panose="020B0502040204020203" charset="-122"/>
                <a:sym typeface="Helvetica Neue" panose="02000503000000020004"/>
              </a:rPr>
              <a:t>测试工具</a:t>
            </a:r>
            <a:r>
              <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rPr>
              <a:t>模拟系统软件多种正常、峰值以及异常负载条件来对系统的</a:t>
            </a:r>
            <a:r>
              <a:rPr lang="zh-CN" altLang="en-US" sz="3200" b="0" spc="140">
                <a:solidFill>
                  <a:srgbClr val="FF0000"/>
                </a:solidFill>
                <a:latin typeface="Microsoft YaHei Light" panose="020B0502040204020203" charset="-122"/>
                <a:ea typeface="Microsoft YaHei Light" panose="020B0502040204020203" charset="-122"/>
                <a:sym typeface="Helvetica Neue" panose="02000503000000020004"/>
              </a:rPr>
              <a:t>各种性能指标</a:t>
            </a:r>
            <a:r>
              <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rPr>
              <a:t>进行监控、分析和验证，进而判断系统软件在各种模拟条件下能否正常运行和做出合理的反应，并判定软件在正式交付使用之后的工作能力。</a:t>
            </a:r>
            <a:endPar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endParaRPr>
          </a:p>
        </p:txBody>
      </p:sp>
      <p:sp>
        <p:nvSpPr>
          <p:cNvPr id="7" name="矩形 6"/>
          <p:cNvSpPr/>
          <p:nvPr>
            <p:custDataLst>
              <p:tags r:id="rId3"/>
            </p:custDataLst>
          </p:nvPr>
        </p:nvSpPr>
        <p:spPr>
          <a:xfrm>
            <a:off x="4589124" y="6555582"/>
            <a:ext cx="17548998" cy="2434322"/>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285750" algn="l">
              <a:lnSpc>
                <a:spcPct val="120000"/>
              </a:lnSpc>
              <a:spcBef>
                <a:spcPts val="0"/>
              </a:spcBef>
              <a:spcAft>
                <a:spcPts val="800"/>
              </a:spcAft>
              <a:buClr>
                <a:schemeClr val="accent1">
                  <a:lumMod val="20000"/>
                  <a:lumOff val="80000"/>
                </a:schemeClr>
              </a:buClr>
              <a:buSzPct val="100000"/>
              <a:buFont typeface="Wingdings" panose="05000000000000000000" pitchFamily="2" charset="2"/>
              <a:buNone/>
            </a:pPr>
            <a:r>
              <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rPr>
              <a:t>性能测试的目的是检测系统在一定的工作环境中，能否达到预期的性能要求，同时发现软件系统中存在的系统瓶颈，提出软件优化建议，最后起到优化软件性能，使软件能够安全、可靠、稳定运行。</a:t>
            </a:r>
            <a:endParaRPr lang="zh-CN" altLang="en-US" sz="3200" b="0" spc="140">
              <a:solidFill>
                <a:schemeClr val="tx1">
                  <a:lumMod val="75000"/>
                  <a:lumOff val="25000"/>
                </a:schemeClr>
              </a:solidFill>
              <a:latin typeface="Microsoft YaHei Light" panose="020B0502040204020203" charset="-122"/>
              <a:ea typeface="Microsoft YaHei Light" panose="020B0502040204020203" charset="-122"/>
              <a:sym typeface="Helvetica Neue" panose="02000503000000020004"/>
            </a:endParaRPr>
          </a:p>
        </p:txBody>
      </p:sp>
      <p:sp>
        <p:nvSpPr>
          <p:cNvPr id="9" name="矩形 8"/>
          <p:cNvSpPr/>
          <p:nvPr>
            <p:custDataLst>
              <p:tags r:id="rId4"/>
            </p:custDataLst>
          </p:nvPr>
        </p:nvSpPr>
        <p:spPr>
          <a:xfrm>
            <a:off x="4589124" y="9453417"/>
            <a:ext cx="17548998" cy="2434322"/>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20000"/>
              </a:lnSpc>
              <a:spcBef>
                <a:spcPts val="0"/>
              </a:spcBef>
              <a:spcAft>
                <a:spcPts val="800"/>
              </a:spcAft>
              <a:buClr>
                <a:schemeClr val="accent1">
                  <a:lumMod val="20000"/>
                  <a:lumOff val="80000"/>
                </a:schemeClr>
              </a:buClr>
              <a:buSzPct val="100000"/>
              <a:buFont typeface="Wingdings" panose="05000000000000000000" pitchFamily="2" charset="2"/>
            </a:pPr>
            <a:r>
              <a:rPr lang="en-US" altLang="zh-CN" sz="3200" b="0" spc="140" dirty="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   </a:t>
            </a:r>
            <a:r>
              <a:rPr lang="zh-CN" altLang="zh-CN" sz="3200" b="0" spc="140" dirty="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什么是负载？</a:t>
            </a:r>
            <a:endParaRPr lang="zh-CN" altLang="zh-CN" sz="3200" b="0" spc="140" dirty="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lvl="0" algn="l">
              <a:lnSpc>
                <a:spcPct val="120000"/>
              </a:lnSpc>
              <a:spcBef>
                <a:spcPts val="0"/>
              </a:spcBef>
              <a:spcAft>
                <a:spcPts val="800"/>
              </a:spcAft>
              <a:buClr>
                <a:schemeClr val="accent1">
                  <a:lumMod val="20000"/>
                  <a:lumOff val="80000"/>
                </a:schemeClr>
              </a:buClr>
              <a:buSzPct val="100000"/>
              <a:buFont typeface="Wingdings" panose="05000000000000000000" pitchFamily="2" charset="2"/>
            </a:pPr>
            <a:r>
              <a:rPr lang="zh-CN" altLang="zh-CN" sz="3200" b="0" spc="140" dirty="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对于基于网络架构（如C/S架构或者B/S架构）的系统，当众多终端用户对系统进行访问时，用户越多，那么服务器需要处理的客户请求也越多，从而形成负载。</a:t>
            </a:r>
            <a:endParaRPr lang="zh-CN" altLang="zh-CN" sz="3200" b="0" spc="140" dirty="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p:txBody>
      </p:sp>
      <p:sp>
        <p:nvSpPr>
          <p:cNvPr id="10" name="文本框 9"/>
          <p:cNvSpPr txBox="1"/>
          <p:nvPr>
            <p:custDataLst>
              <p:tags r:id="rId5"/>
            </p:custDataLst>
          </p:nvPr>
        </p:nvSpPr>
        <p:spPr>
          <a:xfrm>
            <a:off x="2246320" y="3662063"/>
            <a:ext cx="2236206" cy="2434322"/>
          </a:xfrm>
          <a:prstGeom prst="rect">
            <a:avLst/>
          </a:prstGeom>
          <a:noFill/>
          <a:effectLst>
            <a:outerShdw blurRad="50800" dist="38100" dir="2700000" algn="tl" rotWithShape="0">
              <a:schemeClr val="tx1">
                <a:lumMod val="95000"/>
                <a:lumOff val="5000"/>
                <a:alpha val="20000"/>
              </a:schemeClr>
            </a:outerShdw>
          </a:effectLst>
        </p:spPr>
        <p:txBody>
          <a:bodyPr wrap="square" rtlCol="0" anchor="ctr">
            <a:normAutofit fontScale="80000"/>
          </a:bodyPr>
          <a:lstStyle/>
          <a:p>
            <a:pPr algn="ctr">
              <a:lnSpc>
                <a:spcPct val="120000"/>
              </a:lnSpc>
            </a:pPr>
            <a:r>
              <a:rPr lang="en-US" altLang="zh-CN" sz="14400" b="1" dirty="0">
                <a:solidFill>
                  <a:srgbClr val="7030A0"/>
                </a:solidFill>
                <a:latin typeface="Arial" panose="020B0604020202090204" pitchFamily="34" charset="0"/>
                <a:ea typeface="微软雅黑" panose="020B0502040204020203" charset="-122"/>
                <a:sym typeface="Arial" panose="020B0604020202090204" pitchFamily="34" charset="0"/>
              </a:rPr>
              <a:t>01</a:t>
            </a:r>
            <a:endParaRPr lang="en-US" altLang="zh-CN" sz="144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4" name="文本框 13"/>
          <p:cNvSpPr txBox="1"/>
          <p:nvPr>
            <p:custDataLst>
              <p:tags r:id="rId6"/>
            </p:custDataLst>
          </p:nvPr>
        </p:nvSpPr>
        <p:spPr>
          <a:xfrm>
            <a:off x="2246320" y="9453417"/>
            <a:ext cx="2236206" cy="2434322"/>
          </a:xfrm>
          <a:prstGeom prst="rect">
            <a:avLst/>
          </a:prstGeom>
          <a:noFill/>
          <a:effectLst>
            <a:outerShdw blurRad="50800" dist="38100" dir="2700000" algn="tl" rotWithShape="0">
              <a:schemeClr val="tx1">
                <a:lumMod val="95000"/>
                <a:lumOff val="5000"/>
                <a:alpha val="20000"/>
              </a:schemeClr>
            </a:outerShdw>
          </a:effectLst>
        </p:spPr>
        <p:txBody>
          <a:bodyPr wrap="square" rtlCol="0" anchor="ctr">
            <a:normAutofit fontScale="80000"/>
          </a:bodyPr>
          <a:lstStyle/>
          <a:p>
            <a:pPr algn="ctr">
              <a:lnSpc>
                <a:spcPct val="120000"/>
              </a:lnSpc>
            </a:pPr>
            <a:r>
              <a:rPr lang="en-US" altLang="zh-CN" sz="14400" b="1" dirty="0">
                <a:solidFill>
                  <a:srgbClr val="7030A0"/>
                </a:solidFill>
                <a:latin typeface="Arial" panose="020B0604020202090204" pitchFamily="34" charset="0"/>
                <a:ea typeface="微软雅黑" panose="020B0502040204020203" charset="-122"/>
                <a:sym typeface="Arial" panose="020B0604020202090204" pitchFamily="34" charset="0"/>
              </a:rPr>
              <a:t>03</a:t>
            </a:r>
            <a:endParaRPr lang="en-US" altLang="zh-CN" sz="144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15" name="文本框 14"/>
          <p:cNvSpPr txBox="1"/>
          <p:nvPr>
            <p:custDataLst>
              <p:tags r:id="rId7"/>
            </p:custDataLst>
          </p:nvPr>
        </p:nvSpPr>
        <p:spPr>
          <a:xfrm>
            <a:off x="2246320" y="6555582"/>
            <a:ext cx="2236206" cy="2434322"/>
          </a:xfrm>
          <a:prstGeom prst="rect">
            <a:avLst/>
          </a:prstGeom>
          <a:noFill/>
          <a:effectLst>
            <a:outerShdw blurRad="50800" dist="38100" dir="2700000" algn="tl" rotWithShape="0">
              <a:schemeClr val="tx1">
                <a:lumMod val="95000"/>
                <a:lumOff val="5000"/>
                <a:alpha val="20000"/>
              </a:schemeClr>
            </a:outerShdw>
          </a:effectLst>
        </p:spPr>
        <p:txBody>
          <a:bodyPr wrap="square" rtlCol="0" anchor="ctr">
            <a:normAutofit fontScale="80000"/>
          </a:bodyPr>
          <a:lstStyle/>
          <a:p>
            <a:pPr algn="ctr">
              <a:lnSpc>
                <a:spcPct val="120000"/>
              </a:lnSpc>
            </a:pPr>
            <a:r>
              <a:rPr lang="en-US" altLang="zh-CN" sz="14400" b="1" dirty="0">
                <a:solidFill>
                  <a:srgbClr val="7030A0"/>
                </a:solidFill>
                <a:latin typeface="Arial" panose="020B0604020202090204" pitchFamily="34" charset="0"/>
                <a:ea typeface="微软雅黑" panose="020B0502040204020203" charset="-122"/>
                <a:sym typeface="Arial" panose="020B0604020202090204" pitchFamily="34" charset="0"/>
              </a:rPr>
              <a:t>02</a:t>
            </a:r>
            <a:endParaRPr lang="en-US" altLang="zh-CN" sz="14400" b="1" dirty="0">
              <a:solidFill>
                <a:srgbClr val="7030A0"/>
              </a:solidFill>
              <a:latin typeface="Arial" panose="020B0604020202090204" pitchFamily="34" charset="0"/>
              <a:ea typeface="微软雅黑" panose="020B0502040204020203" charset="-122"/>
              <a:sym typeface="Arial" panose="020B0604020202090204" pitchFamily="34" charset="0"/>
            </a:endParaRPr>
          </a:p>
        </p:txBody>
      </p:sp>
      <p:sp>
        <p:nvSpPr>
          <p:cNvPr id="2" name="椭圆 1"/>
          <p:cNvSpPr/>
          <p:nvPr/>
        </p:nvSpPr>
        <p:spPr>
          <a:xfrm>
            <a:off x="4703445" y="9954260"/>
            <a:ext cx="288290" cy="287655"/>
          </a:xfrm>
          <a:prstGeom prst="ellipse">
            <a:avLst/>
          </a:prstGeom>
          <a:solidFill>
            <a:srgbClr val="7030A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11" name="文本框 6"/>
          <p:cNvSpPr txBox="1"/>
          <p:nvPr>
            <p:custDataLst>
              <p:tags r:id="rId8"/>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性能测试</a:t>
            </a:r>
            <a:r>
              <a:rPr lang="zh-CN" altLang="en-US" sz="7200">
                <a:solidFill>
                  <a:srgbClr val="591979"/>
                </a:solidFill>
                <a:latin typeface="Arial Regular" panose="020B0604020202090204" charset="0"/>
                <a:ea typeface="宋体" charset="0"/>
              </a:rPr>
              <a:t>定义</a:t>
            </a:r>
            <a:endParaRPr lang="zh-CN" altLang="en-US" sz="7200">
              <a:solidFill>
                <a:srgbClr val="591979"/>
              </a:solidFill>
              <a:latin typeface="Arial Regular" panose="020B0604020202090204" charset="0"/>
              <a:ea typeface="宋体" charset="0"/>
            </a:endParaRPr>
          </a:p>
        </p:txBody>
      </p:sp>
      <p:cxnSp>
        <p:nvCxnSpPr>
          <p:cNvPr id="8" name="直接连接符 7"/>
          <p:cNvCxnSpPr/>
          <p:nvPr>
            <p:custDataLst>
              <p:tags r:id="rId9"/>
            </p:custDataLst>
          </p:nvPr>
        </p:nvCxnSpPr>
        <p:spPr>
          <a:xfrm>
            <a:off x="906831"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Tree>
    <p:custDataLst>
      <p:tags r:id="rId10"/>
    </p:custData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986613" y="2393315"/>
            <a:ext cx="22395815" cy="1035113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latinLnBrk="0">
              <a:lnSpc>
                <a:spcPct val="110000"/>
              </a:lnSpc>
              <a:spcBef>
                <a:spcPts val="0"/>
              </a:spcBef>
              <a:buNone/>
            </a:pPr>
            <a:endParaRPr lang="zh-CN" altLang="en-US" sz="3600">
              <a:solidFill>
                <a:schemeClr val="lt1"/>
              </a:solidFill>
              <a:latin typeface="微软雅黑" panose="020B0502040204020203" charset="-122"/>
              <a:ea typeface="微软雅黑" panose="020B0502040204020203" charset="-122"/>
            </a:endParaRPr>
          </a:p>
        </p:txBody>
      </p:sp>
      <p:graphicFrame>
        <p:nvGraphicFramePr>
          <p:cNvPr id="2" name="图示 1"/>
          <p:cNvGraphicFramePr/>
          <p:nvPr/>
        </p:nvGraphicFramePr>
        <p:xfrm>
          <a:off x="14585950" y="3626803"/>
          <a:ext cx="8178800" cy="7614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1317625" y="2825750"/>
            <a:ext cx="12439015" cy="92163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171450" indent="-457200" algn="l" defTabSz="914400" latinLnBrk="0" hangingPunct="1">
              <a:lnSpc>
                <a:spcPct val="90000"/>
              </a:lnSpc>
              <a:spcBef>
                <a:spcPts val="0"/>
              </a:spcBef>
              <a:spcAft>
                <a:spcPts val="800"/>
              </a:spcAft>
              <a:buClr>
                <a:srgbClr val="161515"/>
              </a:buClr>
              <a:buFont typeface="Wingdings" panose="05000000000000000000" charset="0"/>
              <a:buChar char=""/>
            </a:pPr>
            <a:r>
              <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前端层</a:t>
            </a:r>
            <a:endPar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SzTx/>
              <a:buFont typeface="Wingdings" panose="05000000000000000000" pitchFamily="2" charset="2"/>
              <a:buNone/>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前端层主要是指用户看到的页面。</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marL="0" indent="-285750" algn="l" defTabSz="914400" latinLnBrk="0" hangingPunct="1">
              <a:lnSpc>
                <a:spcPct val="90000"/>
              </a:lnSpc>
              <a:spcBef>
                <a:spcPts val="0"/>
              </a:spcBef>
              <a:spcAft>
                <a:spcPts val="800"/>
              </a:spcAft>
              <a:buClr>
                <a:schemeClr val="accent1">
                  <a:lumMod val="20000"/>
                  <a:lumOff val="80000"/>
                </a:schemeClr>
              </a:buClr>
              <a:buSzTx/>
              <a:buFont typeface="Wingdings" panose="05000000000000000000" pitchFamily="2" charset="2"/>
              <a:buNone/>
            </a:pP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marL="171450" indent="-457200" algn="l" defTabSz="914400" latinLnBrk="0" hangingPunct="1">
              <a:lnSpc>
                <a:spcPct val="90000"/>
              </a:lnSpc>
              <a:spcBef>
                <a:spcPts val="0"/>
              </a:spcBef>
              <a:spcAft>
                <a:spcPts val="800"/>
              </a:spcAft>
              <a:buClr>
                <a:srgbClr val="161515"/>
              </a:buClr>
              <a:buFont typeface="Wingdings" panose="05000000000000000000" charset="0"/>
              <a:buChar char=""/>
            </a:pPr>
            <a:r>
              <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网络层</a:t>
            </a:r>
            <a:endPar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SzTx/>
              <a:buFont typeface="Wingdings" panose="05000000000000000000" pitchFamily="2" charset="2"/>
              <a:buNone/>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任何系统都可以粗略地分成客户端、网络和服务器端，其中网络是连接前后端的命脉，网络质量的好坏对系统性能也有很大的影响。</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Font typeface="Wingdings" panose="05000000000000000000" pitchFamily="2" charset="2"/>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在性能测试中可能遇到的情况大致可分为两种：</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Font typeface="Wingdings" panose="05000000000000000000" pitchFamily="2" charset="2"/>
              <a:buNone/>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一种是测试服务器在不同网络状况的大流量下的表现(一般接触得比较少)；</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Font typeface="Wingdings" panose="05000000000000000000" pitchFamily="2" charset="2"/>
              <a:buNone/>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另一种则要求将压力机和服务器最好放在同一网段，不然压力无法完整地到达后端，系统性能可能会在网络层就被拖垮，这样就没法较为准确地评测服务器端的性能情况了。</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SzTx/>
              <a:buFont typeface="Wingdings" panose="05000000000000000000" pitchFamily="2" charset="2"/>
              <a:buNone/>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如果测试的是移动APP端， 那么可能还要考虑在不同网络状态下的测试。</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marL="0" indent="-285750" algn="l" defTabSz="914400" latinLnBrk="0" hangingPunct="1">
              <a:lnSpc>
                <a:spcPct val="90000"/>
              </a:lnSpc>
              <a:spcBef>
                <a:spcPts val="0"/>
              </a:spcBef>
              <a:spcAft>
                <a:spcPts val="800"/>
              </a:spcAft>
              <a:buClr>
                <a:schemeClr val="accent1">
                  <a:lumMod val="20000"/>
                  <a:lumOff val="80000"/>
                </a:schemeClr>
              </a:buClr>
              <a:buSzTx/>
              <a:buFont typeface="Wingdings" panose="05000000000000000000" pitchFamily="2" charset="2"/>
              <a:buNone/>
            </a:pP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marL="171450" indent="-457200" algn="l" defTabSz="914400" latinLnBrk="0" hangingPunct="1">
              <a:lnSpc>
                <a:spcPct val="90000"/>
              </a:lnSpc>
              <a:spcBef>
                <a:spcPts val="0"/>
              </a:spcBef>
              <a:spcAft>
                <a:spcPts val="800"/>
              </a:spcAft>
              <a:buClr>
                <a:srgbClr val="161515"/>
              </a:buClr>
              <a:buFont typeface="Wingdings" panose="05000000000000000000" charset="0"/>
              <a:buChar char=""/>
            </a:pPr>
            <a:r>
              <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后端层</a:t>
            </a:r>
            <a:endPar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endParaRPr>
          </a:p>
          <a:p>
            <a:pPr indent="746760" algn="l" defTabSz="914400" eaLnBrk="1" hangingPunct="1">
              <a:lnSpc>
                <a:spcPct val="90000"/>
              </a:lnSpc>
              <a:spcBef>
                <a:spcPts val="0"/>
              </a:spcBef>
              <a:spcAft>
                <a:spcPts val="800"/>
              </a:spcAft>
              <a:buClr>
                <a:schemeClr val="accent1">
                  <a:lumMod val="20000"/>
                  <a:lumOff val="80000"/>
                </a:schemeClr>
              </a:buClr>
              <a:buSzTx/>
              <a:buFont typeface="Wingdings" panose="05000000000000000000" pitchFamily="2" charset="2"/>
              <a:buNone/>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不论是Web端还是移动APP端，在后端层实施性能测试的方法都是类似的，都是模拟大量客户端请求发送给后端层，同时监控后端服务器的处理能力。</a:t>
            </a:r>
            <a:endParaRPr kumimoji="0" lang="zh-CN" altLang="en-US" sz="2800" b="0" i="0" u="none" strike="noStrike" kern="1200" cap="none" spc="140" normalizeH="0" baseline="0">
              <a:ln>
                <a:noFill/>
              </a:ln>
              <a:solidFill>
                <a:schemeClr val="tx1">
                  <a:lumMod val="75000"/>
                  <a:lumOff val="25000"/>
                </a:schemeClr>
              </a:solidFill>
              <a:effectLst/>
              <a:uFillTx/>
              <a:latin typeface="Microsoft YaHei Light" panose="020B0502040204020203" charset="-122"/>
              <a:ea typeface="Microsoft YaHei Light" panose="020B0502040204020203" charset="-122"/>
              <a:cs typeface="Microsoft YaHei Light" panose="020B0502040204020203" charset="-122"/>
              <a:sym typeface="+mn-ea"/>
            </a:endParaRPr>
          </a:p>
        </p:txBody>
      </p:sp>
      <p:sp>
        <p:nvSpPr>
          <p:cNvPr id="6" name="文本框 6"/>
          <p:cNvSpPr txBox="1"/>
          <p:nvPr>
            <p:custDataLst>
              <p:tags r:id="rId7"/>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性能测试分层</a:t>
            </a:r>
            <a:r>
              <a:rPr lang="zh-CN" altLang="en-US" sz="7200">
                <a:solidFill>
                  <a:srgbClr val="591979"/>
                </a:solidFill>
                <a:latin typeface="Arial Regular" panose="020B0604020202090204" charset="0"/>
                <a:ea typeface="宋体" charset="0"/>
              </a:rPr>
              <a:t>模型</a:t>
            </a:r>
            <a:endParaRPr lang="zh-CN" altLang="en-US" sz="7200">
              <a:solidFill>
                <a:srgbClr val="591979"/>
              </a:solidFill>
              <a:latin typeface="Arial Regular" panose="020B0604020202090204" charset="0"/>
              <a:ea typeface="宋体" charset="0"/>
            </a:endParaRPr>
          </a:p>
        </p:txBody>
      </p:sp>
      <p:cxnSp>
        <p:nvCxnSpPr>
          <p:cNvPr id="7" name="直接连接符 6"/>
          <p:cNvCxnSpPr/>
          <p:nvPr>
            <p:custDataLst>
              <p:tags r:id="rId8"/>
            </p:custDataLst>
          </p:nvPr>
        </p:nvCxnSpPr>
        <p:spPr>
          <a:xfrm>
            <a:off x="906831"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Tree>
    <p:custDataLst>
      <p:tags r:id="rId9"/>
    </p:custData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986613" y="2393315"/>
            <a:ext cx="22395815" cy="1035113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latinLnBrk="0">
              <a:lnSpc>
                <a:spcPct val="110000"/>
              </a:lnSpc>
              <a:spcBef>
                <a:spcPts val="0"/>
              </a:spcBef>
              <a:buNone/>
            </a:pPr>
            <a:endParaRPr lang="zh-CN" altLang="en-US" sz="3600">
              <a:solidFill>
                <a:schemeClr val="lt1"/>
              </a:solidFill>
              <a:latin typeface="微软雅黑" panose="020B0502040204020203" charset="-122"/>
              <a:ea typeface="微软雅黑" panose="020B0502040204020203" charset="-122"/>
            </a:endParaRPr>
          </a:p>
        </p:txBody>
      </p:sp>
      <p:sp>
        <p:nvSpPr>
          <p:cNvPr id="2" name="内容占位符 1"/>
          <p:cNvSpPr>
            <a:spLocks noGrp="1"/>
          </p:cNvSpPr>
          <p:nvPr>
            <p:ph sz="half" idx="2"/>
          </p:nvPr>
        </p:nvSpPr>
        <p:spPr>
          <a:xfrm>
            <a:off x="2111375" y="9306560"/>
            <a:ext cx="20597495" cy="9105265"/>
          </a:xfrm>
          <a:noFill/>
          <a:extLst>
            <a:ext uri="{909E8E84-426E-40DD-AFC4-6F175D3DCCD1}">
              <a14:hiddenFill xmlns:a14="http://schemas.microsoft.com/office/drawing/2010/main">
                <a:solidFill>
                  <a:schemeClr val="accent2">
                    <a:alpha val="75000"/>
                  </a:schemeClr>
                </a:solidFill>
              </a14:hiddenFill>
            </a:ext>
          </a:extLst>
        </p:spPr>
        <p:txBody>
          <a:bodyPr>
            <a:noAutofit/>
          </a:bodyPr>
          <a:p>
            <a:pPr marL="0" indent="0" algn="l" latinLnBrk="0">
              <a:lnSpc>
                <a:spcPts val="3000"/>
              </a:lnSpc>
              <a:spcBef>
                <a:spcPts val="0"/>
              </a:spcBef>
              <a:spcAft>
                <a:spcPts val="1200"/>
              </a:spcAft>
              <a:buFont typeface="Wingdings" panose="05000000000000000000" charset="0"/>
              <a:buNone/>
            </a:pPr>
            <a:endParaRPr lang="zh-CN" altLang="zh-CN" sz="2000" dirty="0">
              <a:solidFill>
                <a:schemeClr val="accent6">
                  <a:lumMod val="10000"/>
                </a:schemeClr>
              </a:solidFill>
            </a:endParaRPr>
          </a:p>
          <a:p>
            <a:pPr marL="0" indent="0" algn="l" latinLnBrk="0">
              <a:lnSpc>
                <a:spcPts val="3000"/>
              </a:lnSpc>
              <a:spcBef>
                <a:spcPts val="0"/>
              </a:spcBef>
              <a:spcAft>
                <a:spcPts val="1200"/>
              </a:spcAft>
              <a:buFont typeface="Wingdings" panose="05000000000000000000" charset="0"/>
              <a:buNone/>
            </a:pPr>
            <a:endParaRPr lang="zh-CN" altLang="zh-CN" sz="2000" dirty="0">
              <a:solidFill>
                <a:schemeClr val="accent6">
                  <a:lumMod val="10000"/>
                </a:schemeClr>
              </a:solidFill>
            </a:endParaRPr>
          </a:p>
          <a:p>
            <a:pPr marL="0" indent="0" algn="l" latinLnBrk="0">
              <a:lnSpc>
                <a:spcPts val="3000"/>
              </a:lnSpc>
              <a:spcBef>
                <a:spcPts val="0"/>
              </a:spcBef>
              <a:spcAft>
                <a:spcPts val="1200"/>
              </a:spcAft>
              <a:buFont typeface="Wingdings" panose="05000000000000000000" charset="0"/>
              <a:buNone/>
            </a:pPr>
            <a:endParaRPr lang="zh-CN" altLang="zh-CN" sz="2000" dirty="0">
              <a:solidFill>
                <a:schemeClr val="accent6">
                  <a:lumMod val="10000"/>
                </a:schemeClr>
              </a:solidFill>
            </a:endParaRPr>
          </a:p>
        </p:txBody>
      </p:sp>
      <p:sp>
        <p:nvSpPr>
          <p:cNvPr id="54" name="文本框 53"/>
          <p:cNvSpPr txBox="1"/>
          <p:nvPr/>
        </p:nvSpPr>
        <p:spPr>
          <a:xfrm>
            <a:off x="1248551" y="2825750"/>
            <a:ext cx="21871940" cy="93008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anchorCtr="0" forceAA="0">
            <a:noAutofit/>
          </a:bodyPr>
          <a:p>
            <a:pPr marL="171450" marR="0" indent="-457200" algn="l" defTabSz="914400" rtl="0" fontAlgn="auto" latinLnBrk="0" hangingPunct="1">
              <a:lnSpc>
                <a:spcPct val="90000"/>
              </a:lnSpc>
              <a:spcBef>
                <a:spcPts val="0"/>
              </a:spcBef>
              <a:spcAft>
                <a:spcPts val="800"/>
              </a:spcAft>
              <a:buClr>
                <a:srgbClr val="161515"/>
              </a:buClr>
              <a:buSzTx/>
              <a:buFont typeface="Wingdings" panose="05000000000000000000" charset="0"/>
              <a:buChar char=""/>
            </a:pPr>
            <a:r>
              <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负载测试</a:t>
            </a:r>
            <a:endPar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endParaRPr>
          </a:p>
          <a:p>
            <a:pPr marR="0" lvl="1" indent="746760" algn="l" defTabSz="821690" rtl="0" eaLnBrk="1">
              <a:lnSpc>
                <a:spcPct val="90000"/>
              </a:lnSpc>
              <a:spcBef>
                <a:spcPts val="0"/>
              </a:spcBef>
              <a:spcAft>
                <a:spcPts val="0"/>
              </a:spcAft>
              <a:buClr>
                <a:srgbClr val="0D0D0D"/>
              </a:buClr>
              <a:buSzTx/>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是指逐步增加系统负载，测试系统性能的变化，并最终确定在满足系统性能指标的情况下，系统所能够承受的最大负载量。</a:t>
            </a:r>
            <a:endParaRPr lang="zh-CN" altLang="zh-CN" sz="2800" b="0" dirty="0">
              <a:solidFill>
                <a:schemeClr val="dk1"/>
              </a:solidFill>
              <a:latin typeface="Microsoft YaHei Light" panose="020B0502040204020203" charset="-122"/>
              <a:ea typeface="Microsoft YaHei Light" panose="020B0502040204020203" charset="-122"/>
              <a:cs typeface="Microsoft YaHei Light" panose="020B0502040204020203" charset="-122"/>
              <a:sym typeface="+mn-ea"/>
            </a:endParaRPr>
          </a:p>
          <a:p>
            <a:pPr marL="0" marR="0" indent="0" algn="l" defTabSz="821690" rtl="0" fontAlgn="auto" latinLnBrk="0" hangingPunct="0">
              <a:lnSpc>
                <a:spcPct val="90000"/>
              </a:lnSpc>
              <a:spcBef>
                <a:spcPts val="0"/>
              </a:spcBef>
              <a:spcAft>
                <a:spcPts val="0"/>
              </a:spcAft>
              <a:buClrTx/>
              <a:buSzTx/>
              <a:buFontTx/>
              <a:buNone/>
            </a:pPr>
            <a:endParaRPr lang="zh-CN" altLang="en-US" sz="2800" b="0" dirty="0">
              <a:latin typeface="Microsoft YaHei Light" panose="020B0502040204020203" charset="-122"/>
              <a:ea typeface="Microsoft YaHei Light" panose="020B0502040204020203" charset="-122"/>
              <a:cs typeface="Microsoft YaHei Light" panose="020B0502040204020203" charset="-122"/>
              <a:sym typeface="+mn-ea"/>
            </a:endParaRPr>
          </a:p>
          <a:p>
            <a:pPr marL="171450" marR="0" indent="-457200" algn="l" defTabSz="914400" rtl="0" fontAlgn="auto" latinLnBrk="0" hangingPunct="1">
              <a:lnSpc>
                <a:spcPct val="90000"/>
              </a:lnSpc>
              <a:spcBef>
                <a:spcPts val="0"/>
              </a:spcBef>
              <a:spcAft>
                <a:spcPts val="800"/>
              </a:spcAft>
              <a:buClr>
                <a:srgbClr val="161515"/>
              </a:buClr>
              <a:buSzTx/>
              <a:buFont typeface="Wingdings" panose="05000000000000000000" charset="0"/>
              <a:buChar char=""/>
            </a:pPr>
            <a:r>
              <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压力测试</a:t>
            </a:r>
            <a:endPar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0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压力测试也叫强度测试，它是指逐步给系统增加压力，测试系统的性能变化，使系统某些资源达到饱和或系统崩溃的边缘，从而确定系统所能承受的最大压力。</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lvl="1" indent="746760" algn="l" defTabSz="914400" eaLnBrk="1" hangingPunct="1">
              <a:lnSpc>
                <a:spcPct val="10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rgbClr val="FF0000"/>
                </a:solidFill>
                <a:latin typeface="Microsoft YaHei Light" panose="020B0502040204020203" charset="-122"/>
                <a:ea typeface="Microsoft YaHei Light" panose="020B0502040204020203" charset="-122"/>
                <a:cs typeface="Microsoft YaHei Light" panose="020B0502040204020203" charset="-122"/>
                <a:sym typeface="+mn-ea"/>
              </a:rPr>
              <a:t>压力测试</a:t>
            </a: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与</a:t>
            </a:r>
            <a:r>
              <a:rPr lang="zh-CN" altLang="en-US" sz="2800" b="0" kern="1200" spc="140">
                <a:solidFill>
                  <a:srgbClr val="FF0000"/>
                </a:solidFill>
                <a:latin typeface="Microsoft YaHei Light" panose="020B0502040204020203" charset="-122"/>
                <a:ea typeface="Microsoft YaHei Light" panose="020B0502040204020203" charset="-122"/>
                <a:cs typeface="Microsoft YaHei Light" panose="020B0502040204020203" charset="-122"/>
                <a:sym typeface="+mn-ea"/>
              </a:rPr>
              <a:t>负载测试</a:t>
            </a: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区别：</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0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负载测试是在保持性能指标要求的前提下系统能够承受的最大负载，而压力测试则是使系统性能达到极限的状态。压力测试可以揭露那些只有在高负载条件下才会出现的Bug，如同步问题、内存泄露等。</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0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峰值测试：</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0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性能测试中还有一种压力测试叫做峰值测试，它是指瞬间（不是逐步加压）将系统压力加载到最大，使测试软件系统在极限压力下的运行情况。</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marL="285750" lvl="1" indent="-285750" algn="l">
              <a:lnSpc>
                <a:spcPct val="90000"/>
              </a:lnSpc>
              <a:spcBef>
                <a:spcPct val="0"/>
              </a:spcBef>
              <a:spcAft>
                <a:spcPct val="15000"/>
              </a:spcAft>
              <a:buChar char="•"/>
            </a:pPr>
            <a:endParaRPr lang="zh-CN" altLang="en-US" sz="2800" b="0" dirty="0">
              <a:solidFill>
                <a:schemeClr val="dk1"/>
              </a:solidFill>
              <a:latin typeface="Microsoft YaHei Light" panose="020B0502040204020203" charset="-122"/>
              <a:ea typeface="Microsoft YaHei Light" panose="020B0502040204020203" charset="-122"/>
              <a:cs typeface="Microsoft YaHei Light" panose="020B0502040204020203" charset="-122"/>
              <a:sym typeface="+mn-ea"/>
            </a:endParaRPr>
          </a:p>
          <a:p>
            <a:pPr marL="171450" lvl="1" indent="-457200" algn="l" defTabSz="914400" hangingPunct="1">
              <a:lnSpc>
                <a:spcPct val="90000"/>
              </a:lnSpc>
              <a:spcBef>
                <a:spcPts val="0"/>
              </a:spcBef>
              <a:spcAft>
                <a:spcPts val="800"/>
              </a:spcAft>
              <a:buClr>
                <a:srgbClr val="161515"/>
              </a:buClr>
              <a:buFont typeface="Wingdings" panose="05000000000000000000" charset="0"/>
              <a:buChar char=""/>
            </a:pPr>
            <a:r>
              <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并发测试</a:t>
            </a:r>
            <a:endParaRPr lang="zh-CN" altLang="en-US" sz="3200"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endParaRPr>
          </a:p>
          <a:p>
            <a:pPr lvl="1" indent="746760" algn="l" defTabSz="914400" eaLnBrk="1" hangingPunct="1">
              <a:lnSpc>
                <a:spcPct val="9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并发测试是指通过模拟用户并发访问，测试多用户并发访问同一个应用、同一个模块或者数据记录时是否存在死锁或其他性能问题。</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9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并发测试一般没有标准，只是测试并发时会不会出现意外情况，几乎所有的性能测试都会涉及到一些并发测试，例如多个用户同时访问某一条件数据，多个用户同时在更新数据，那么数据库可能就会出现访问错误、写入错误等异常情况。</a:t>
            </a:r>
            <a:endParaRPr kumimoji="0" lang="zh-CN" altLang="en-US" sz="2800" b="0" i="0" u="none" strike="noStrike" kern="1200" cap="none" spc="140" normalizeH="0" baseline="0">
              <a:ln>
                <a:noFill/>
              </a:ln>
              <a:solidFill>
                <a:schemeClr val="tx1">
                  <a:lumMod val="75000"/>
                  <a:lumOff val="25000"/>
                </a:schemeClr>
              </a:solidFill>
              <a:effectLst/>
              <a:uFillTx/>
              <a:latin typeface="Microsoft YaHei Light" panose="020B0502040204020203" charset="-122"/>
              <a:ea typeface="Microsoft YaHei Light" panose="020B0502040204020203" charset="-122"/>
              <a:cs typeface="Microsoft YaHei Light" panose="020B0502040204020203" charset="-122"/>
              <a:sym typeface="+mn-ea"/>
            </a:endParaRPr>
          </a:p>
        </p:txBody>
      </p:sp>
      <p:sp>
        <p:nvSpPr>
          <p:cNvPr id="6" name="文本框 6"/>
          <p:cNvSpPr txBox="1"/>
          <p:nvPr>
            <p:custDataLst>
              <p:tags r:id="rId2"/>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性能测试</a:t>
            </a:r>
            <a:r>
              <a:rPr lang="zh-CN" altLang="en-US" sz="7200">
                <a:solidFill>
                  <a:srgbClr val="591979"/>
                </a:solidFill>
                <a:latin typeface="Arial Regular" panose="020B0604020202090204" charset="0"/>
                <a:ea typeface="宋体" charset="0"/>
              </a:rPr>
              <a:t>类型</a:t>
            </a:r>
            <a:endParaRPr lang="zh-CN" altLang="en-US" sz="7200">
              <a:solidFill>
                <a:srgbClr val="591979"/>
              </a:solidFill>
              <a:latin typeface="Arial Regular" panose="020B0604020202090204" charset="0"/>
              <a:ea typeface="宋体" charset="0"/>
            </a:endParaRPr>
          </a:p>
        </p:txBody>
      </p:sp>
      <p:cxnSp>
        <p:nvCxnSpPr>
          <p:cNvPr id="3" name="直接连接符 2"/>
          <p:cNvCxnSpPr/>
          <p:nvPr>
            <p:custDataLst>
              <p:tags r:id="rId3"/>
            </p:custDataLst>
          </p:nvPr>
        </p:nvCxnSpPr>
        <p:spPr>
          <a:xfrm>
            <a:off x="819471"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Tree>
    <p:custDataLst>
      <p:tags r:id="rId4"/>
    </p:custData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972731" y="2393315"/>
            <a:ext cx="22395815" cy="1035113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l" latinLnBrk="0">
              <a:lnSpc>
                <a:spcPct val="110000"/>
              </a:lnSpc>
              <a:spcBef>
                <a:spcPts val="0"/>
              </a:spcBef>
              <a:buNone/>
            </a:pPr>
            <a:endParaRPr lang="zh-CN" altLang="en-US" sz="3600">
              <a:solidFill>
                <a:schemeClr val="lt1"/>
              </a:solidFill>
              <a:latin typeface="微软雅黑" panose="020B0502040204020203" charset="-122"/>
              <a:ea typeface="微软雅黑" panose="020B0502040204020203" charset="-122"/>
            </a:endParaRPr>
          </a:p>
        </p:txBody>
      </p:sp>
      <p:sp>
        <p:nvSpPr>
          <p:cNvPr id="54" name="文本框 53"/>
          <p:cNvSpPr txBox="1"/>
          <p:nvPr/>
        </p:nvSpPr>
        <p:spPr>
          <a:xfrm>
            <a:off x="1320394" y="3041650"/>
            <a:ext cx="21700490" cy="92792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noAutofit/>
          </a:bodyPr>
          <a:p>
            <a:pPr marL="171450" marR="0" indent="-457200" algn="l" defTabSz="914400" rtl="0" fontAlgn="auto" latinLnBrk="0" hangingPunct="1">
              <a:lnSpc>
                <a:spcPct val="90000"/>
              </a:lnSpc>
              <a:spcBef>
                <a:spcPts val="0"/>
              </a:spcBef>
              <a:spcAft>
                <a:spcPts val="800"/>
              </a:spcAft>
              <a:buClr>
                <a:srgbClr val="161515"/>
              </a:buClr>
              <a:buSzTx/>
              <a:buFont typeface="Wingdings" panose="05000000000000000000" charset="0"/>
              <a:buChar char=""/>
            </a:pPr>
            <a:r>
              <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配置测试</a:t>
            </a:r>
            <a:endPar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endParaRPr>
          </a:p>
          <a:p>
            <a:pPr lvl="1" indent="746760" algn="l" defTabSz="914400" eaLnBrk="1" hangingPunct="1">
              <a:lnSpc>
                <a:spcPct val="14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配置测试是指调整软件系统的软硬件环境，测试各种环境对系统性能的影响，从而找到系统各项资源的最优分配原则。</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4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配置测试不改变代码，只改变软硬件配置，例如安装版本更高的数据库、配置性能更好的CPU、内存等，通过更改外部配置来提高软件的性能。</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marL="0" marR="0" indent="0" algn="l" defTabSz="821690" rtl="0" fontAlgn="auto" latinLnBrk="0" hangingPunct="0">
              <a:lnSpc>
                <a:spcPct val="140000"/>
              </a:lnSpc>
              <a:spcBef>
                <a:spcPts val="0"/>
              </a:spcBef>
              <a:spcAft>
                <a:spcPts val="0"/>
              </a:spcAft>
              <a:buClrTx/>
              <a:buSzTx/>
              <a:buFontTx/>
              <a:buNone/>
            </a:pPr>
            <a:endPar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endParaRPr>
          </a:p>
          <a:p>
            <a:pPr marL="171450" marR="0" indent="-457200" algn="l" defTabSz="914400" rtl="0" fontAlgn="auto" latinLnBrk="0" hangingPunct="1">
              <a:lnSpc>
                <a:spcPct val="90000"/>
              </a:lnSpc>
              <a:spcBef>
                <a:spcPts val="0"/>
              </a:spcBef>
              <a:spcAft>
                <a:spcPts val="800"/>
              </a:spcAft>
              <a:buClr>
                <a:srgbClr val="161515"/>
              </a:buClr>
              <a:buSzTx/>
              <a:buFont typeface="Wingdings" panose="05000000000000000000" charset="0"/>
              <a:buChar char=""/>
            </a:pPr>
            <a:r>
              <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可靠性测试</a:t>
            </a:r>
            <a:endPar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4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可靠性测试是指给系统加载一定的业务压力，使其持续运行一段时间（如7*24h），测试系统在这种条件下是否能够稳定运行。</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lvl="1" indent="0" algn="l" defTabSz="914400" hangingPunct="1">
              <a:lnSpc>
                <a:spcPct val="140000"/>
              </a:lnSpc>
              <a:spcBef>
                <a:spcPts val="0"/>
              </a:spcBef>
              <a:spcAft>
                <a:spcPts val="800"/>
              </a:spcAft>
              <a:buClr>
                <a:srgbClr val="0D0D0D"/>
              </a:buClr>
              <a:buFont typeface="Arial" panose="020B0604020202090204" pitchFamily="34" charset="0"/>
            </a:pPr>
            <a:endPar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endParaRPr>
          </a:p>
          <a:p>
            <a:pPr marL="171450" lvl="1" indent="-457200" algn="l" defTabSz="914400" hangingPunct="1">
              <a:lnSpc>
                <a:spcPct val="90000"/>
              </a:lnSpc>
              <a:spcBef>
                <a:spcPts val="0"/>
              </a:spcBef>
              <a:spcAft>
                <a:spcPts val="800"/>
              </a:spcAft>
              <a:buClr>
                <a:srgbClr val="161515"/>
              </a:buClr>
              <a:buFont typeface="Wingdings" panose="05000000000000000000" charset="0"/>
              <a:buChar char=""/>
            </a:pPr>
            <a:r>
              <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rPr>
              <a:t>容量测试</a:t>
            </a:r>
            <a:endParaRPr lang="zh-CN" altLang="en-US" kern="1200" spc="140">
              <a:solidFill>
                <a:schemeClr val="tx1"/>
              </a:solidFill>
              <a:latin typeface="Microsoft YaHei Light" panose="020B0502040204020203" charset="-122"/>
              <a:ea typeface="Microsoft YaHei Light" panose="020B0502040204020203" charset="-122"/>
              <a:cs typeface="Microsoft YaHei Light" panose="020B0502040204020203" charset="-122"/>
              <a:sym typeface="+mn-ea"/>
            </a:endParaRPr>
          </a:p>
          <a:p>
            <a:pPr lvl="1" indent="746760" algn="l" defTabSz="914400" eaLnBrk="1" hangingPunct="1">
              <a:lnSpc>
                <a:spcPct val="14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容量测试是指在一定的软硬件及网络环境下，测试系统所能支持的最大用户数、最大存储量等。</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endParaRPr>
          </a:p>
          <a:p>
            <a:pPr lvl="1" indent="746760" algn="l" defTabSz="914400" eaLnBrk="1" hangingPunct="1">
              <a:lnSpc>
                <a:spcPct val="140000"/>
              </a:lnSpc>
              <a:spcBef>
                <a:spcPts val="0"/>
              </a:spcBef>
              <a:spcAft>
                <a:spcPts val="800"/>
              </a:spcAft>
              <a:buClr>
                <a:srgbClr val="0D0D0D"/>
              </a:buClr>
              <a:extLst>
                <a:ext uri="{35155182-B16C-46BC-9424-99874614C6A1}">
                  <wpsdc:indentchars xmlns:wpsdc="http://www.wps.cn/officeDocument/2017/drawingmlCustomData" val="200" checksum="731816232"/>
                </a:ext>
              </a:extLst>
            </a:pPr>
            <a:r>
              <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rPr>
              <a:t>容量测试通常与数据库、系统资源（如CPU、内存、磁盘等）有关，用于规划将来需求增长（如用户增长、业务量增加等）时，对数据库和系统资源的优化。</a:t>
            </a:r>
            <a:endParaRPr lang="zh-CN" altLang="en-US" sz="2800" b="0" kern="1200" spc="140">
              <a:solidFill>
                <a:schemeClr val="tx1">
                  <a:lumMod val="75000"/>
                  <a:lumOff val="25000"/>
                </a:schemeClr>
              </a:solidFill>
              <a:latin typeface="Microsoft YaHei Light" panose="020B0502040204020203" charset="-122"/>
              <a:ea typeface="Microsoft YaHei Light" panose="020B0502040204020203" charset="-122"/>
              <a:cs typeface="Microsoft YaHei Light" panose="020B0502040204020203" charset="-122"/>
              <a:sym typeface="+mn-ea"/>
            </a:endParaRPr>
          </a:p>
          <a:p>
            <a:pPr marL="171450" lvl="1" indent="-457200" algn="l" defTabSz="914400" hangingPunct="1">
              <a:lnSpc>
                <a:spcPct val="140000"/>
              </a:lnSpc>
              <a:spcBef>
                <a:spcPts val="0"/>
              </a:spcBef>
              <a:spcAft>
                <a:spcPts val="800"/>
              </a:spcAft>
              <a:buClr>
                <a:srgbClr val="0D0D0D"/>
              </a:buClr>
              <a:buFont typeface="Arial" panose="020B0604020202090204" pitchFamily="34" charset="0"/>
              <a:buChar char="•"/>
            </a:pPr>
            <a:endParaRPr kumimoji="0" lang="zh-CN" altLang="en-US" sz="3200" b="0" i="0" u="none" strike="noStrike" kern="1200" cap="none" spc="140" normalizeH="0" baseline="0">
              <a:ln>
                <a:noFill/>
              </a:ln>
              <a:solidFill>
                <a:schemeClr val="tx1">
                  <a:lumMod val="75000"/>
                  <a:lumOff val="25000"/>
                </a:schemeClr>
              </a:solidFill>
              <a:effectLst/>
              <a:uFillTx/>
              <a:latin typeface="宋体" charset="0"/>
              <a:ea typeface="宋体" charset="0"/>
              <a:cs typeface="+mn-cs"/>
              <a:sym typeface="Helvetica Neue" panose="02000503000000020004"/>
            </a:endParaRPr>
          </a:p>
        </p:txBody>
      </p:sp>
      <p:cxnSp>
        <p:nvCxnSpPr>
          <p:cNvPr id="4" name="直接连接符 3"/>
          <p:cNvCxnSpPr/>
          <p:nvPr>
            <p:custDataLst>
              <p:tags r:id="rId2"/>
            </p:custDataLst>
          </p:nvPr>
        </p:nvCxnSpPr>
        <p:spPr>
          <a:xfrm>
            <a:off x="914408" y="1828814"/>
            <a:ext cx="22555380" cy="25400"/>
          </a:xfrm>
          <a:prstGeom prst="line">
            <a:avLst/>
          </a:prstGeom>
          <a:ln w="31750" cap="flat" cmpd="sng">
            <a:solidFill>
              <a:srgbClr val="591979"/>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6" name="文本框 6"/>
          <p:cNvSpPr txBox="1"/>
          <p:nvPr>
            <p:custDataLst>
              <p:tags r:id="rId3"/>
            </p:custDataLst>
          </p:nvPr>
        </p:nvSpPr>
        <p:spPr>
          <a:xfrm>
            <a:off x="914400" y="304800"/>
            <a:ext cx="15582265" cy="12192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00000"/>
              </a:lnSpc>
              <a:spcBef>
                <a:spcPts val="0"/>
              </a:spcBef>
              <a:spcAft>
                <a:spcPts val="0"/>
              </a:spcAft>
              <a:buSzPct val="100000"/>
              <a:buNone/>
            </a:pPr>
            <a:r>
              <a:rPr lang="zh-CN" altLang="en-US" sz="7200">
                <a:solidFill>
                  <a:srgbClr val="591979"/>
                </a:solidFill>
                <a:latin typeface="Arial Regular" panose="020B0604020202090204" charset="0"/>
                <a:ea typeface="宋体" charset="0"/>
              </a:rPr>
              <a:t>性能测试</a:t>
            </a:r>
            <a:r>
              <a:rPr lang="zh-CN" altLang="en-US" sz="7200">
                <a:solidFill>
                  <a:srgbClr val="591979"/>
                </a:solidFill>
                <a:latin typeface="Arial Regular" panose="020B0604020202090204" charset="0"/>
                <a:ea typeface="宋体" charset="0"/>
              </a:rPr>
              <a:t>类型</a:t>
            </a:r>
            <a:endParaRPr lang="zh-CN" altLang="en-US" sz="7200">
              <a:solidFill>
                <a:srgbClr val="591979"/>
              </a:solidFill>
              <a:latin typeface="Arial Regular" panose="020B0604020202090204" charset="0"/>
              <a:ea typeface="宋体" charset="0"/>
            </a:endParaRPr>
          </a:p>
        </p:txBody>
      </p:sp>
    </p:spTree>
    <p:custDataLst>
      <p:tags r:id="rId4"/>
    </p:custData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2110740" y="6741160"/>
            <a:ext cx="5269230" cy="1790700"/>
          </a:xfrm>
          <a:prstGeom prst="rect">
            <a:avLst/>
          </a:prstGeom>
        </p:spPr>
      </p:pic>
      <p:pic>
        <p:nvPicPr>
          <p:cNvPr id="15" name="图片 14"/>
          <p:cNvPicPr>
            <a:picLocks noChangeAspect="1"/>
          </p:cNvPicPr>
          <p:nvPr>
            <p:custDataLst>
              <p:tags r:id="rId3"/>
            </p:custDataLst>
          </p:nvPr>
        </p:nvPicPr>
        <p:blipFill>
          <a:blip r:embed="rId4"/>
          <a:stretch>
            <a:fillRect/>
          </a:stretch>
        </p:blipFill>
        <p:spPr>
          <a:xfrm>
            <a:off x="9815830" y="3521075"/>
            <a:ext cx="11809095" cy="3220085"/>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9815830" y="6855460"/>
            <a:ext cx="11809730" cy="5031105"/>
          </a:xfrm>
          <a:prstGeom prst="rect">
            <a:avLst/>
          </a:prstGeom>
        </p:spPr>
      </p:pic>
      <p:cxnSp>
        <p:nvCxnSpPr>
          <p:cNvPr id="11" name="直接连接符 10"/>
          <p:cNvCxnSpPr/>
          <p:nvPr>
            <p:custDataLst>
              <p:tags r:id="rId7"/>
            </p:custDataLst>
          </p:nvPr>
        </p:nvCxnSpPr>
        <p:spPr>
          <a:xfrm>
            <a:off x="914408" y="2743222"/>
            <a:ext cx="22555380" cy="25400"/>
          </a:xfrm>
          <a:prstGeom prst="line">
            <a:avLst/>
          </a:prstGeom>
          <a:ln w="31750">
            <a:solidFill>
              <a:srgbClr val="4F1A74"/>
            </a:solidFill>
          </a:ln>
        </p:spPr>
        <p:style>
          <a:lnRef idx="1">
            <a:schemeClr val="dk1"/>
          </a:lnRef>
          <a:fillRef idx="0">
            <a:schemeClr val="dk1"/>
          </a:fillRef>
          <a:effectRef idx="0">
            <a:schemeClr val="dk1"/>
          </a:effectRef>
          <a:fontRef idx="minor">
            <a:schemeClr val="tx1"/>
          </a:fontRef>
        </p:style>
      </p:cxnSp>
      <p:sp>
        <p:nvSpPr>
          <p:cNvPr id="10" name="文本框 6"/>
          <p:cNvSpPr txBox="1"/>
          <p:nvPr>
            <p:custDataLst>
              <p:tags r:id="rId8"/>
            </p:custDataLst>
          </p:nvPr>
        </p:nvSpPr>
        <p:spPr>
          <a:xfrm>
            <a:off x="914408" y="304802"/>
            <a:ext cx="22555380" cy="121921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2040204020203" charset="-122"/>
                <a:ea typeface="微软雅黑" panose="020B0502040204020203" charset="-122"/>
                <a:cs typeface="微软雅黑" panose="020B0502040204020203" charset="-122"/>
              </a:defRPr>
            </a:lvl1pPr>
          </a:lstStyle>
          <a:p>
            <a:pPr marL="0" algn="l">
              <a:lnSpc>
                <a:spcPct val="100000"/>
              </a:lnSpc>
              <a:spcBef>
                <a:spcPts val="0"/>
              </a:spcBef>
              <a:spcAft>
                <a:spcPts val="0"/>
              </a:spcAft>
              <a:buNone/>
            </a:pPr>
            <a:r>
              <a:rPr lang="zh-CN" altLang="en-US" sz="7200">
                <a:solidFill>
                  <a:srgbClr val="591979"/>
                </a:solidFill>
                <a:latin typeface="Arial Regular" panose="020B0604020202090204" charset="0"/>
                <a:ea typeface="宋体" charset="0"/>
                <a:sym typeface="Helvetica Neue" panose="02000503000000020004"/>
              </a:rPr>
              <a:t>性能测试工具</a:t>
            </a:r>
            <a:endParaRPr lang="zh-CN" altLang="en-US" sz="7200">
              <a:solidFill>
                <a:srgbClr val="591979"/>
              </a:solidFill>
              <a:latin typeface="Arial Regular" panose="020B0604020202090204" charset="0"/>
              <a:ea typeface="宋体" charset="0"/>
              <a:sym typeface="Helvetica Neue" panose="02000503000000020004"/>
            </a:endParaRPr>
          </a:p>
        </p:txBody>
      </p:sp>
      <p:sp>
        <p:nvSpPr>
          <p:cNvPr id="12" name="副标题"/>
          <p:cNvSpPr txBox="1"/>
          <p:nvPr>
            <p:custDataLst>
              <p:tags r:id="rId9"/>
            </p:custDataLst>
          </p:nvPr>
        </p:nvSpPr>
        <p:spPr>
          <a:xfrm>
            <a:off x="914408" y="1524014"/>
            <a:ext cx="22555380" cy="914408"/>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a:bodyPr>
          <a:lstStyle>
            <a:defPPr>
              <a:defRPr lang="zh-CN"/>
            </a:defPPr>
            <a:lvl1pPr fontAlgn="auto">
              <a:lnSpc>
                <a:spcPct val="120000"/>
              </a:lnSpc>
              <a:defRPr sz="2000">
                <a:solidFill>
                  <a:srgbClr val="FFFFFF"/>
                </a:solidFill>
                <a:latin typeface="微软雅黑" panose="020B0502040204020203" charset="-122"/>
                <a:ea typeface="微软雅黑" panose="020B0502040204020203" charset="-122"/>
                <a:cs typeface="微软雅黑" panose="020B0502040204020203" charset="-122"/>
              </a:defRPr>
            </a:lvl1pPr>
          </a:lstStyle>
          <a:p>
            <a:pPr marL="0" indent="0" algn="l">
              <a:lnSpc>
                <a:spcPct val="120000"/>
              </a:lnSpc>
              <a:spcBef>
                <a:spcPts val="0"/>
              </a:spcBef>
              <a:spcAft>
                <a:spcPts val="0"/>
              </a:spcAft>
              <a:buSzPct val="100000"/>
              <a:buNone/>
            </a:pPr>
            <a:r>
              <a:rPr lang="en-US" altLang="zh-CN" sz="4000" u="none" strike="noStrike" baseline="0">
                <a:solidFill>
                  <a:schemeClr val="tx1"/>
                </a:solidFill>
                <a:uFillTx/>
                <a:latin typeface="宋体" charset="0"/>
                <a:ea typeface="宋体" charset="0"/>
                <a:cs typeface="宋体" charset="0"/>
                <a:sym typeface="Helvetica Neue" panose="02000503000000020004"/>
              </a:rPr>
              <a:t>1、JMeter</a:t>
            </a:r>
            <a:r>
              <a:rPr lang="zh-CN" altLang="en-US" sz="4000" u="none" strike="noStrike" baseline="0">
                <a:solidFill>
                  <a:schemeClr val="tx1"/>
                </a:solidFill>
                <a:uFillTx/>
                <a:latin typeface="宋体" charset="0"/>
                <a:ea typeface="宋体" charset="0"/>
                <a:cs typeface="宋体" charset="0"/>
                <a:sym typeface="Helvetica Neue" panose="02000503000000020004"/>
              </a:rPr>
              <a:t>介绍</a:t>
            </a:r>
            <a:endParaRPr lang="zh-CN" altLang="en-US" sz="4000" u="none" strike="noStrike" baseline="0">
              <a:solidFill>
                <a:schemeClr val="tx1"/>
              </a:solidFill>
              <a:uFillTx/>
              <a:latin typeface="宋体" charset="0"/>
              <a:ea typeface="宋体" charset="0"/>
              <a:cs typeface="宋体" charset="0"/>
              <a:sym typeface="Helvetica Neue" panose="02000503000000020004"/>
            </a:endParaRPr>
          </a:p>
        </p:txBody>
      </p:sp>
    </p:spTree>
    <p:custDataLst>
      <p:tags r:id="rId10"/>
    </p:custDataLst>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1269_5*l_h_i*1_1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0.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181269_5*l_h_a*1_6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BOXSTYLE_GUID" val="{e643ee05-0d55-47b2-b517-ba1e4e61fcb1}"/>
</p:tagLst>
</file>

<file path=ppt/tags/tag103.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4*i*1"/>
  <p:tag name="KSO_WM_TEMPLATE_CATEGORY" val="mixed"/>
  <p:tag name="KSO_WM_TEMPLATE_INDEX" val="20201941"/>
  <p:tag name="KSO_WM_UNIT_LAYERLEVEL" val="1"/>
  <p:tag name="KSO_WM_TAG_VERSION" val="1.0"/>
  <p:tag name="KSO_WM_BEAUTIFY_FLAG" val="#wm#"/>
  <p:tag name="KSO_WM_UNIT_TEXTBOXSTYLE_GUID" val="{e643ee05-0d55-47b2-b517-ba1e4e61fcb1}"/>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04.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4*i*2"/>
  <p:tag name="KSO_WM_TEMPLATE_CATEGORY" val="mixed"/>
  <p:tag name="KSO_WM_TEMPLATE_INDEX" val="20201941"/>
  <p:tag name="KSO_WM_UNIT_LAYERLEVEL" val="1"/>
  <p:tag name="KSO_WM_TAG_VERSION" val="1.0"/>
  <p:tag name="KSO_WM_BEAUTIFY_FLAG" val="#wm#"/>
  <p:tag name="KSO_WM_UNIT_TEXTBOXSTYLE_GUID" val="{e643ee05-0d55-47b2-b517-ba1e4e61fcb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4*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4*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4*f*1"/>
  <p:tag name="KSO_WM_TEMPLATE_CATEGORY" val="mixed"/>
  <p:tag name="KSO_WM_TEMPLATE_INDEX" val="20201941"/>
  <p:tag name="KSO_WM_UNIT_LAYERLEVEL" val="1"/>
  <p:tag name="KSO_WM_TAG_VERSION" val="1.0"/>
  <p:tag name="KSO_WM_BEAUTIFY_FLAG" val="#wm#"/>
  <p:tag name="KSO_WM_UNIT_TEXTBOXSTYLE_GUID" val="{e643ee05-0d55-47b2-b517-ba1e4e61fcb1}"/>
  <p:tag name="KSO_WM_UNIT_TEXTBOXSTYLE_TYPE" val="8"/>
  <p:tag name="KSO_WM_UNIT_TEXT_FILL_FORE_SCHEMECOLOR_INDEX_BRIGHTNESS" val="0.25"/>
  <p:tag name="KSO_WM_UNIT_TEXT_FILL_FORE_SCHEMECOLOR_INDEX" val="13"/>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109.xml><?xml version="1.0" encoding="utf-8"?>
<p:tagLst xmlns:p="http://schemas.openxmlformats.org/presentationml/2006/main">
  <p:tag name="KSO_WM_BEAUTIFY_FLAG" val=""/>
  <p:tag name="KSO_WM_UNIT_PLACING_PICTURE_USER_VIEWPORT" val="{&quot;height&quot;:5732.0001220703125,&quot;width&quot;:14264.677734375}"/>
</p:tagLst>
</file>

<file path=ppt/tags/tag11.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1269_5*l_h_a*1_5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10.xml><?xml version="1.0" encoding="utf-8"?>
<p:tagLst xmlns:p="http://schemas.openxmlformats.org/presentationml/2006/main">
  <p:tag name="KSO_WM_BEAUTIFY_FLAG" val=""/>
  <p:tag name="KSO_WM_UNIT_PLACING_PICTURE_USER_VIEWPORT" val="{&quot;height&quot;:5719,&quot;width&quot;:16720}"/>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TEXTBOXSTYLE_GUID" val="{9e7ce0d5-4e34-468e-a6c7-54adba85b622}"/>
</p:tagLst>
</file>

<file path=ppt/tags/tag115.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2*i*1"/>
  <p:tag name="KSO_WM_TEMPLATE_CATEGORY" val="mixed"/>
  <p:tag name="KSO_WM_TEMPLATE_INDEX" val="20201941"/>
  <p:tag name="KSO_WM_UNIT_LAYERLEVEL" val="1"/>
  <p:tag name="KSO_WM_TAG_VERSION" val="1.0"/>
  <p:tag name="KSO_WM_BEAUTIFY_FLAG" val="#wm#"/>
  <p:tag name="KSO_WM_UNIT_TEXTBOXSTYLE_GUID" val="{9e7ce0d5-4e34-468e-a6c7-54adba85b622}"/>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16.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2*i*2"/>
  <p:tag name="KSO_WM_TEMPLATE_CATEGORY" val="mixed"/>
  <p:tag name="KSO_WM_TEMPLATE_INDEX" val="20201941"/>
  <p:tag name="KSO_WM_UNIT_LAYERLEVEL" val="1"/>
  <p:tag name="KSO_WM_TAG_VERSION" val="1.0"/>
  <p:tag name="KSO_WM_BEAUTIFY_FLAG" val="#wm#"/>
  <p:tag name="KSO_WM_UNIT_TEXTBOXSTYLE_GUID" val="{9e7ce0d5-4e34-468e-a6c7-54adba85b62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2*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2*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2*f*1"/>
  <p:tag name="KSO_WM_TEMPLATE_CATEGORY" val="mixed"/>
  <p:tag name="KSO_WM_TEMPLATE_INDEX" val="20201941"/>
  <p:tag name="KSO_WM_UNIT_LAYERLEVEL" val="1"/>
  <p:tag name="KSO_WM_TAG_VERSION" val="1.0"/>
  <p:tag name="KSO_WM_BEAUTIFY_FLAG" val="#wm#"/>
  <p:tag name="KSO_WM_UNIT_TEXTBOXSTYLE_GUID" val="{9e7ce0d5-4e34-468e-a6c7-54adba85b622}"/>
  <p:tag name="KSO_WM_UNIT_TEXTBOXSTYLE_TYPE" val="8"/>
  <p:tag name="KSO_WM_UNIT_TEXT_FILL_FORE_SCHEMECOLOR_INDEX_BRIGHTNESS" val="0.25"/>
  <p:tag name="KSO_WM_UNIT_TEXT_FILL_FORE_SCHEMECOLOR_INDEX" val="13"/>
  <p:tag name="KSO_WM_UNIT_TEXT_FILL_TYPE" val="1"/>
</p:tagLst>
</file>

<file path=ppt/tags/tag12.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1269_5*l_h_a*1_4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BEAUTIFY_FLAG" val=""/>
  <p:tag name="KSO_WM_UNIT_PLACING_PICTURE_USER_VIEWPORT" val="{&quot;height&quot;:10764,&quot;width&quot;:1847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UNIT_TEXTBOXSTYLE_GUID" val="{46ef86f4-88fa-4f09-9ec3-2d7215a73f36}"/>
</p:tagLst>
</file>

<file path=ppt/tags/tag129.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2*i*1"/>
  <p:tag name="KSO_WM_TEMPLATE_CATEGORY" val="mixed"/>
  <p:tag name="KSO_WM_TEMPLATE_INDEX" val="20201941"/>
  <p:tag name="KSO_WM_UNIT_LAYERLEVEL" val="1"/>
  <p:tag name="KSO_WM_TAG_VERSION" val="1.0"/>
  <p:tag name="KSO_WM_BEAUTIFY_FLAG" val="#wm#"/>
  <p:tag name="KSO_WM_UNIT_TEXTBOXSTYLE_GUID" val="{46ef86f4-88fa-4f09-9ec3-2d7215a73f36}"/>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1269_5*l_i*1_7"/>
  <p:tag name="KSO_WM_TEMPLATE_CATEGORY" val="diagram"/>
  <p:tag name="KSO_WM_TEMPLATE_INDEX" val="20181269"/>
  <p:tag name="KSO_WM_UNIT_LAYERLEVEL" val="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Lst>
</file>

<file path=ppt/tags/tag130.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2*i*2"/>
  <p:tag name="KSO_WM_TEMPLATE_CATEGORY" val="mixed"/>
  <p:tag name="KSO_WM_TEMPLATE_INDEX" val="20201941"/>
  <p:tag name="KSO_WM_UNIT_LAYERLEVEL" val="1"/>
  <p:tag name="KSO_WM_TAG_VERSION" val="1.0"/>
  <p:tag name="KSO_WM_BEAUTIFY_FLAG" val="#wm#"/>
  <p:tag name="KSO_WM_UNIT_TEXTBOXSTYLE_GUID" val="{46ef86f4-88fa-4f09-9ec3-2d7215a73f36}"/>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2*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2*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2*f*1"/>
  <p:tag name="KSO_WM_TEMPLATE_CATEGORY" val="mixed"/>
  <p:tag name="KSO_WM_TEMPLATE_INDEX" val="20201941"/>
  <p:tag name="KSO_WM_UNIT_LAYERLEVEL" val="1"/>
  <p:tag name="KSO_WM_TAG_VERSION" val="1.0"/>
  <p:tag name="KSO_WM_BEAUTIFY_FLAG" val="#wm#"/>
  <p:tag name="KSO_WM_UNIT_TEXTBOXSTYLE_GUID" val="{46ef86f4-88fa-4f09-9ec3-2d7215a73f36}"/>
  <p:tag name="KSO_WM_UNIT_TEXTBOXSTYLE_TYPE" val="8"/>
  <p:tag name="KSO_WM_UNIT_TEXT_FILL_FORE_SCHEMECOLOR_INDEX_BRIGHTNESS" val="0.25"/>
  <p:tag name="KSO_WM_UNIT_TEXT_FILL_FORE_SCHEMECOLOR_INDEX" val="13"/>
  <p:tag name="KSO_WM_UNIT_TEXT_FILL_TYPE" val="1"/>
</p:tagLst>
</file>

<file path=ppt/tags/tag134.xml><?xml version="1.0" encoding="utf-8"?>
<p:tagLst xmlns:p="http://schemas.openxmlformats.org/presentationml/2006/main">
  <p:tag name="KSO_WM_UNIT_TEXTBOXSTYLE_GUID" val="{46ef86f4-88fa-4f09-9ec3-2d7215a73f36}"/>
</p:tagLst>
</file>

<file path=ppt/tags/tag135.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2*i*1"/>
  <p:tag name="KSO_WM_TEMPLATE_CATEGORY" val="mixed"/>
  <p:tag name="KSO_WM_TEMPLATE_INDEX" val="20201941"/>
  <p:tag name="KSO_WM_UNIT_LAYERLEVEL" val="1"/>
  <p:tag name="KSO_WM_TAG_VERSION" val="1.0"/>
  <p:tag name="KSO_WM_BEAUTIFY_FLAG" val="#wm#"/>
  <p:tag name="KSO_WM_UNIT_TEXTBOXSTYLE_GUID" val="{46ef86f4-88fa-4f09-9ec3-2d7215a73f36}"/>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36.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2*i*2"/>
  <p:tag name="KSO_WM_TEMPLATE_CATEGORY" val="mixed"/>
  <p:tag name="KSO_WM_TEMPLATE_INDEX" val="20201941"/>
  <p:tag name="KSO_WM_UNIT_LAYERLEVEL" val="1"/>
  <p:tag name="KSO_WM_TAG_VERSION" val="1.0"/>
  <p:tag name="KSO_WM_BEAUTIFY_FLAG" val="#wm#"/>
  <p:tag name="KSO_WM_UNIT_TEXTBOXSTYLE_GUID" val="{46ef86f4-88fa-4f09-9ec3-2d7215a73f36}"/>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2*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2*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9.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2*f*1"/>
  <p:tag name="KSO_WM_TEMPLATE_CATEGORY" val="mixed"/>
  <p:tag name="KSO_WM_TEMPLATE_INDEX" val="20201941"/>
  <p:tag name="KSO_WM_UNIT_LAYERLEVEL" val="1"/>
  <p:tag name="KSO_WM_TAG_VERSION" val="1.0"/>
  <p:tag name="KSO_WM_BEAUTIFY_FLAG" val="#wm#"/>
  <p:tag name="KSO_WM_UNIT_TEXTBOXSTYLE_GUID" val="{46ef86f4-88fa-4f09-9ec3-2d7215a73f36}"/>
  <p:tag name="KSO_WM_UNIT_TEXTBOXSTYLE_TYPE" val="8"/>
  <p:tag name="KSO_WM_UNIT_TEXT_FILL_FORE_SCHEMECOLOR_INDEX_BRIGHTNESS" val="0.25"/>
  <p:tag name="KSO_WM_UNIT_TEXT_FILL_FORE_SCHEMECOLOR_INDEX" val="13"/>
  <p:tag name="KSO_WM_UNIT_TEXT_FILL_TYPE" val="1"/>
</p:tagLst>
</file>

<file path=ppt/tags/tag14.xml><?xml version="1.0" encoding="utf-8"?>
<p:tagLst xmlns:p="http://schemas.openxmlformats.org/presentationml/2006/main">
  <p:tag name="KSO_WM_TEMPLATE_INDEX" val="20209527"/>
  <p:tag name="KSO_WM_TAG_VERSION" val="1.0"/>
  <p:tag name="KSO_WM_SLIDE_INDEX" val="1"/>
  <p:tag name="KSO_WM_SLIDE_ITEM_CNT" val="6"/>
  <p:tag name="KSO_WM_SLIDE_LAYOUT" val="d"/>
  <p:tag name="KSO_WM_SLIDE_LAYOUT_CNT" val="1"/>
  <p:tag name="KSO_WM_SLIDE_TYPE" val="text"/>
  <p:tag name="KSO_WM_SLIDE_SUBTYPE" val="picTxt"/>
  <p:tag name="KSO_WM_BEAUTIFY_FLAG" val="#wm#"/>
  <p:tag name="KSO_WM_TEMPLATE_CATEGORY" val="diagram"/>
  <p:tag name="KSO_WM_SLIDE_ID" val="diagram20209527_1"/>
  <p:tag name="KSO_WM_DIAGRAM_GROUP_CODE" val="l1-1"/>
  <p:tag name="KSO_WM_TEMPLATE_SUBCATEGORY" val="21"/>
  <p:tag name="KSO_WM_TEMPLATE_MASTER_TYPE" val="0"/>
  <p:tag name="KSO_WM_TEMPLATE_COLOR_TYPE"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3-12-11T17:57:11&quot;,&quot;maxSize&quot;:{&quot;size1&quot;:2.310280974926772},&quot;minSize&quot;:{&quot;size1&quot;:2.310280974926772},&quot;normalSize&quot;:{&quot;size1&quot;:2.310280974926772},&quot;subLayout&quot;:[{&quot;id&quot;:&quot;2023-12-11T17:57:11&quot;,&quot;type&quot;:0},{&quot;id&quot;:&quot;2023-12-11T17:57:11&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BOXSTYLE_GUID" val="{f1549620-0542-4e76-ad3f-c82c0f19c3ff}"/>
</p:tagLst>
</file>

<file path=ppt/tags/tag145.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2*i*1"/>
  <p:tag name="KSO_WM_TEMPLATE_CATEGORY" val="mixed"/>
  <p:tag name="KSO_WM_TEMPLATE_INDEX" val="20201941"/>
  <p:tag name="KSO_WM_UNIT_LAYERLEVEL" val="1"/>
  <p:tag name="KSO_WM_TAG_VERSION" val="1.0"/>
  <p:tag name="KSO_WM_BEAUTIFY_FLAG" val="#wm#"/>
  <p:tag name="KSO_WM_UNIT_TEXTBOXSTYLE_GUID" val="{f1549620-0542-4e76-ad3f-c82c0f19c3ff}"/>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2*i*2"/>
  <p:tag name="KSO_WM_TEMPLATE_CATEGORY" val="mixed"/>
  <p:tag name="KSO_WM_TEMPLATE_INDEX" val="20201941"/>
  <p:tag name="KSO_WM_UNIT_LAYERLEVEL" val="1"/>
  <p:tag name="KSO_WM_TAG_VERSION" val="1.0"/>
  <p:tag name="KSO_WM_BEAUTIFY_FLAG" val="#wm#"/>
  <p:tag name="KSO_WM_UNIT_TEXTBOXSTYLE_GUID" val="{f1549620-0542-4e76-ad3f-c82c0f19c3ff}"/>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2*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2*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2*f*1"/>
  <p:tag name="KSO_WM_TEMPLATE_CATEGORY" val="mixed"/>
  <p:tag name="KSO_WM_TEMPLATE_INDEX" val="20201941"/>
  <p:tag name="KSO_WM_UNIT_LAYERLEVEL" val="1"/>
  <p:tag name="KSO_WM_TAG_VERSION" val="1.0"/>
  <p:tag name="KSO_WM_BEAUTIFY_FLAG" val="#wm#"/>
  <p:tag name="KSO_WM_UNIT_TEXTBOXSTYLE_GUID" val="{f1549620-0542-4e76-ad3f-c82c0f19c3ff}"/>
  <p:tag name="KSO_WM_UNIT_TEXTBOXSTYLE_TYPE" val="8"/>
  <p:tag name="KSO_WM_UNIT_TEXT_FILL_FORE_SCHEMECOLOR_INDEX_BRIGHTNESS" val="0.25"/>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150.xml><?xml version="1.0" encoding="utf-8"?>
<p:tagLst xmlns:p="http://schemas.openxmlformats.org/presentationml/2006/main">
  <p:tag name="KSO_WM_BEAUTIFY_FLAG" val=""/>
  <p:tag name="KSO_WM_UNIT_PLACING_PICTURE_USER_VIEWPORT" val="{&quot;height&quot;:9158,&quot;width&quot;:18915}"/>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BOXSTYLE_GUID" val="{2906837d-7566-4c59-af6b-773c7bce3810}"/>
</p:tagLst>
</file>

<file path=ppt/tags/tag155.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6*i*1"/>
  <p:tag name="KSO_WM_TEMPLATE_CATEGORY" val="mixed"/>
  <p:tag name="KSO_WM_TEMPLATE_INDEX" val="20201941"/>
  <p:tag name="KSO_WM_UNIT_LAYERLEVEL" val="1"/>
  <p:tag name="KSO_WM_TAG_VERSION" val="1.0"/>
  <p:tag name="KSO_WM_BEAUTIFY_FLAG" val="#wm#"/>
  <p:tag name="KSO_WM_UNIT_TEXTBOXSTYLE_GUID" val="{2906837d-7566-4c59-af6b-773c7bce3810}"/>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6*i*2"/>
  <p:tag name="KSO_WM_TEMPLATE_CATEGORY" val="mixed"/>
  <p:tag name="KSO_WM_TEMPLATE_INDEX" val="20201941"/>
  <p:tag name="KSO_WM_UNIT_LAYERLEVEL" val="1"/>
  <p:tag name="KSO_WM_TAG_VERSION" val="1.0"/>
  <p:tag name="KSO_WM_BEAUTIFY_FLAG" val="#wm#"/>
  <p:tag name="KSO_WM_UNIT_TEXTBOXSTYLE_GUID" val="{2906837d-7566-4c59-af6b-773c7bce3810}"/>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6*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6*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6*f*1"/>
  <p:tag name="KSO_WM_TEMPLATE_CATEGORY" val="mixed"/>
  <p:tag name="KSO_WM_TEMPLATE_INDEX" val="20201941"/>
  <p:tag name="KSO_WM_UNIT_LAYERLEVEL" val="1"/>
  <p:tag name="KSO_WM_TAG_VERSION" val="1.0"/>
  <p:tag name="KSO_WM_BEAUTIFY_FLAG" val="#wm#"/>
  <p:tag name="KSO_WM_UNIT_TEXTBOXSTYLE_GUID" val="{2906837d-7566-4c59-af6b-773c7bce3810}"/>
  <p:tag name="KSO_WM_UNIT_TEXTBOXSTYLE_TYPE" val="8"/>
</p:tagLst>
</file>

<file path=ppt/tags/tag16.xml><?xml version="1.0" encoding="utf-8"?>
<p:tagLst xmlns:p="http://schemas.openxmlformats.org/presentationml/2006/main">
  <p:tag name="KSO_WM_UNIT_PLACING_PICTURE_USER_VIEWPORT" val="{&quot;height&quot;:8097,&quot;width&quot;:14722}"/>
</p:tagLst>
</file>

<file path=ppt/tags/tag160.xml><?xml version="1.0" encoding="utf-8"?>
<p:tagLst xmlns:p="http://schemas.openxmlformats.org/presentationml/2006/main">
  <p:tag name="KSO_WM_UNIT_PLACING_PICTURE_USER_VIEWPORT" val="{&quot;height&quot;:7664,&quot;width&quot;:766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6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163.xml><?xml version="1.0" encoding="utf-8"?>
<p:tagLst xmlns:p="http://schemas.openxmlformats.org/presentationml/2006/main">
  <p:tag name="KSO_WM_UNIT_TEXTBOXSTYLE_GUID" val="{afd64df7-1df0-4513-ae7c-6696c7518b67}"/>
</p:tagLst>
</file>

<file path=ppt/tags/tag164.xml><?xml version="1.0" encoding="utf-8"?>
<p:tagLst xmlns:p="http://schemas.openxmlformats.org/presentationml/2006/main">
  <p:tag name="KSO_WM_UNIT_TEXTBOXSTYLE_SHAPETYPE" val="1"/>
  <p:tag name="KSO_WM_UNIT_TEXTBOXSTYLE_ADJUSTLEFT" val="0_25.60001"/>
  <p:tag name="KSO_WM_UNIT_TEXTBOXSTYLE_ADJUSTTOP" val="0_-37.67496"/>
  <p:tag name="KSO_WM_UNIT_TEXTBOXSTYLE_ADJUSTWIDTH" val="100_-51.25"/>
  <p:tag name="KSO_WM_UNIT_TEXTBOXSTYLE_ADJUSTHEIGTH" val="100_75.25"/>
  <p:tag name="KSO_WM_UNIT_HIGHLIGHT" val="0"/>
  <p:tag name="KSO_WM_UNIT_COMPATIBLE" val="0"/>
  <p:tag name="KSO_WM_UNIT_DIAGRAM_ISNUMVISUAL" val="0"/>
  <p:tag name="KSO_WM_UNIT_DIAGRAM_ISREFERUNIT" val="0"/>
  <p:tag name="KSO_WM_UNIT_TYPE" val="i"/>
  <p:tag name="KSO_WM_UNIT_INDEX" val="1"/>
  <p:tag name="KSO_WM_UNIT_ID" val="mixed20201941_162*i*1"/>
  <p:tag name="KSO_WM_TEMPLATE_CATEGORY" val="mixed"/>
  <p:tag name="KSO_WM_TEMPLATE_INDEX" val="20201941"/>
  <p:tag name="KSO_WM_UNIT_LAYERLEVEL" val="1"/>
  <p:tag name="KSO_WM_TAG_VERSION" val="1.0"/>
  <p:tag name="KSO_WM_BEAUTIFY_FLAG" val="#wm#"/>
  <p:tag name="KSO_WM_UNIT_TEXTBOXSTYLE_GUID" val="{afd64df7-1df0-4513-ae7c-6696c7518b67}"/>
  <p:tag name="KSO_WM_UNIT_FILL_FORE_SCHEMECOLOR_INDEX_BRIGHTNESS" val="-0.1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TEXTBOXSTYLE_SHAPETYPE" val="1"/>
  <p:tag name="KSO_WM_UNIT_TEXTBOXSTYLE_ADJUSTLEFT" val="0_-36.85001"/>
  <p:tag name="KSO_WM_UNIT_TEXTBOXSTYLE_ADJUSTTOP" val="0_-26.89999"/>
  <p:tag name="KSO_WM_UNIT_TEXTBOXSTYLE_ADJUSTWIDTH" val="100_73.64999"/>
  <p:tag name="KSO_WM_UNIT_TEXTBOXSTYLE_ADJUSTHEIGTH" val="100_53.7"/>
  <p:tag name="KSO_WM_UNIT_HIGHLIGHT" val="0"/>
  <p:tag name="KSO_WM_UNIT_COMPATIBLE" val="0"/>
  <p:tag name="KSO_WM_UNIT_DIAGRAM_ISNUMVISUAL" val="0"/>
  <p:tag name="KSO_WM_UNIT_DIAGRAM_ISREFERUNIT" val="0"/>
  <p:tag name="KSO_WM_UNIT_TYPE" val="i"/>
  <p:tag name="KSO_WM_UNIT_INDEX" val="2"/>
  <p:tag name="KSO_WM_UNIT_ID" val="mixed20201941_162*i*2"/>
  <p:tag name="KSO_WM_TEMPLATE_CATEGORY" val="mixed"/>
  <p:tag name="KSO_WM_TEMPLATE_INDEX" val="20201941"/>
  <p:tag name="KSO_WM_UNIT_LAYERLEVEL" val="1"/>
  <p:tag name="KSO_WM_TAG_VERSION" val="1.0"/>
  <p:tag name="KSO_WM_BEAUTIFY_FLAG" val="#wm#"/>
  <p:tag name="KSO_WM_UNIT_TEXTBOXSTYLE_GUID" val="{afd64df7-1df0-4513-ae7c-6696c7518b67}"/>
  <p:tag name="KSO_WM_UNIT_FILL_FORE_SCHEMECOLOR_INDEX_BRIGHTNESS" val="0"/>
  <p:tag name="KSO_WM_UNIT_FILL_FORE_SCHEMECOLOR_INDEX" val="14"/>
  <p:tag name="KSO_WM_UNIT_FILL_TYPE" val="1"/>
  <p:tag name="KSO_WM_UNIT_LINE_FORE_SCHEMECOLOR_INDEX_BRIGHTNESS" val="-0.2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1"/>
  <p:tag name="KSO_WM_UNIT_VALUE" val="92"/>
  <p:tag name="KSO_WM_UNIT_HIGHLIGHT" val="0"/>
  <p:tag name="KSO_WM_UNIT_COMPATIBLE" val="0"/>
  <p:tag name="KSO_WM_UNIT_DIAGRAM_ISNUMVISUAL" val="0"/>
  <p:tag name="KSO_WM_UNIT_DIAGRAM_ISREFERUNIT" val="0"/>
  <p:tag name="KSO_WM_UNIT_TYPE" val="f"/>
  <p:tag name="KSO_WM_UNIT_INDEX" val="1"/>
  <p:tag name="KSO_WM_UNIT_ID" val="mixed20201941_162*f*1"/>
  <p:tag name="KSO_WM_TEMPLATE_CATEGORY" val="mixed"/>
  <p:tag name="KSO_WM_TEMPLATE_INDEX" val="20201941"/>
  <p:tag name="KSO_WM_UNIT_LAYERLEVEL" val="1"/>
  <p:tag name="KSO_WM_TAG_VERSION" val="1.0"/>
  <p:tag name="KSO_WM_BEAUTIFY_FLAG" val="#wm#"/>
  <p:tag name="KSO_WM_UNIT_TEXTBOXSTYLE_GUID" val="{afd64df7-1df0-4513-ae7c-6696c7518b67}"/>
  <p:tag name="KSO_WM_UNIT_TEXTBOXSTYLE_TYPE" val="8"/>
  <p:tag name="KSO_WM_UNIT_TEXT_FILL_FORE_SCHEMECOLOR_INDEX_BRIGHTNESS" val="0.25"/>
  <p:tag name="KSO_WM_UNIT_TEXT_FILL_FORE_SCHEMECOLOR_INDEX" val="13"/>
  <p:tag name="KSO_WM_UNIT_TEXT_FILL_TYPE" val="1"/>
</p:tagLst>
</file>

<file path=ppt/tags/tag167.xml><?xml version="1.0" encoding="utf-8"?>
<p:tagLst xmlns:p="http://schemas.openxmlformats.org/presentationml/2006/main">
  <p:tag name="KSO_WPP_MARK_KEY" val="d46e008c-edc1-4ad0-b15b-d1a9c22cb9d8"/>
  <p:tag name="COMMONDATA" val="eyJoZGlkIjoiZDAyOWYzZGU1OGRhNmI0M2E1ZmViMzc4NDQ4NGJhNzAifQ=="/>
</p:tagLst>
</file>

<file path=ppt/tags/tag17.xml><?xml version="1.0" encoding="utf-8"?>
<p:tagLst xmlns:p="http://schemas.openxmlformats.org/presentationml/2006/main">
  <p:tag name="KSO_WM_UNIT_PLACING_PICTURE_USER_VIEWPORT" val="{&quot;height&quot;:7984,&quot;width&quot;:13439}"/>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1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1269_5*l_h_i*1_2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21.xml><?xml version="1.0" encoding="utf-8"?>
<p:tagLst xmlns:p="http://schemas.openxmlformats.org/presentationml/2006/main">
  <p:tag name="KSO_WM_UNIT_PLACING_PICTURE_USER_VIEWPORT" val="{&quot;height&quot;:10609,&quot;width&quot;:15913}"/>
</p:tagLst>
</file>

<file path=ppt/tags/tag22.xml><?xml version="1.0" encoding="utf-8"?>
<p:tagLst xmlns:p="http://schemas.openxmlformats.org/presentationml/2006/main">
  <p:tag name="KSO_WM_UNIT_PLACING_PICTURE_USER_VIEWPORT" val="{&quot;height&quot;:7780,&quot;width&quot;:11272}"/>
</p:tagLst>
</file>

<file path=ppt/tags/tag23.xml><?xml version="1.0" encoding="utf-8"?>
<p:tagLst xmlns:p="http://schemas.openxmlformats.org/presentationml/2006/main">
  <p:tag name="KSO_WM_UNIT_PLACING_PICTURE_USER_VIEWPORT" val="{&quot;height&quot;:6187,&quot;width&quot;:11446}"/>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2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2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
  <p:tag name="KSO_WM_UNIT_NOCLEAR" val="0"/>
  <p:tag name="KSO_WM_UNIT_VALUE" val="2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085_2*l_h_f*1_1_1"/>
  <p:tag name="KSO_WM_TEMPLATE_CATEGORY" val="diagram"/>
  <p:tag name="KSO_WM_TEMPLATE_INDEX" val="2020508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
  <p:tag name="KSO_WM_UNIT_NOCLEAR" val="0"/>
  <p:tag name="KSO_WM_UNIT_VALUE" val="2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085_2*l_h_f*1_2_1"/>
  <p:tag name="KSO_WM_TEMPLATE_CATEGORY" val="diagram"/>
  <p:tag name="KSO_WM_TEMPLATE_INDEX" val="2020508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
  <p:tag name="KSO_WM_UNIT_NOCLEAR" val="0"/>
  <p:tag name="KSO_WM_UNIT_VALUE" val="2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085_2*l_h_f*1_3_1"/>
  <p:tag name="KSO_WM_TEMPLATE_CATEGORY" val="diagram"/>
  <p:tag name="KSO_WM_TEMPLATE_INDEX" val="2020508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1269_5*l_h_i*1_3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05085_2*l_h_i*1_1_1"/>
  <p:tag name="KSO_WM_TEMPLATE_CATEGORY" val="diagram"/>
  <p:tag name="KSO_WM_TEMPLATE_INDEX" val="20205085"/>
  <p:tag name="KSO_WM_UNIT_LAYERLEVEL" val="1_1_1"/>
  <p:tag name="KSO_WM_TAG_VERSION" val="1.0"/>
  <p:tag name="KSO_WM_BEAUTIFY_FLAG" val="#wm#"/>
  <p:tag name="KSO_WM_UNIT_SHADOW_SCHEMECOLOR_INDEX_BRIGHTNESS" val="0.05"/>
  <p:tag name="KSO_WM_UNIT_SHADOW_SCHEMECOLOR_INDEX" val="13"/>
  <p:tag name="KSO_WM_UNIT_TEXT_FILL_FORE_SCHEMECOLOR_INDEX_BRIGHTNESS" val="0.8"/>
  <p:tag name="KSO_WM_UNIT_TEXT_FILL_FORE_SCHEMECOLOR_INDEX" val="5"/>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05085_2*l_h_i*1_3_1"/>
  <p:tag name="KSO_WM_TEMPLATE_CATEGORY" val="diagram"/>
  <p:tag name="KSO_WM_TEMPLATE_INDEX" val="20205085"/>
  <p:tag name="KSO_WM_UNIT_LAYERLEVEL" val="1_1_1"/>
  <p:tag name="KSO_WM_TAG_VERSION" val="1.0"/>
  <p:tag name="KSO_WM_BEAUTIFY_FLAG" val="#wm#"/>
  <p:tag name="KSO_WM_UNIT_SHADOW_SCHEMECOLOR_INDEX_BRIGHTNESS" val="0.05"/>
  <p:tag name="KSO_WM_UNIT_SHADOW_SCHEMECOLOR_INDEX" val="13"/>
  <p:tag name="KSO_WM_UNIT_TEXT_FILL_FORE_SCHEMECOLOR_INDEX_BRIGHTNESS" val="0.8"/>
  <p:tag name="KSO_WM_UNIT_TEXT_FILL_FORE_SCHEMECOLOR_INDEX" val="5"/>
  <p:tag name="KSO_WM_UNIT_TEXT_FILL_TYPE" val="1"/>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05085_2*l_h_i*1_2_1"/>
  <p:tag name="KSO_WM_TEMPLATE_CATEGORY" val="diagram"/>
  <p:tag name="KSO_WM_TEMPLATE_INDEX" val="20205085"/>
  <p:tag name="KSO_WM_UNIT_LAYERLEVEL" val="1_1_1"/>
  <p:tag name="KSO_WM_TAG_VERSION" val="1.0"/>
  <p:tag name="KSO_WM_BEAUTIFY_FLAG" val="#wm#"/>
  <p:tag name="KSO_WM_UNIT_SHADOW_SCHEMECOLOR_INDEX_BRIGHTNESS" val="0.05"/>
  <p:tag name="KSO_WM_UNIT_SHADOW_SCHEMECOLOR_INDEX" val="13"/>
  <p:tag name="KSO_WM_UNIT_TEXT_FILL_FORE_SCHEMECOLOR_INDEX_BRIGHTNESS" val="0.8"/>
  <p:tag name="KSO_WM_UNIT_TEXT_FILL_FORE_SCHEMECOLOR_INDEX" val="5"/>
  <p:tag name="KSO_WM_UNIT_TEXT_FILL_TYPE" val="1"/>
  <p:tag name="KSO_WM_UNIT_USESOURCEFORMAT_APPLY" val="1"/>
</p:tagLst>
</file>

<file path=ppt/tags/tag3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5.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39.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1269_5*l_h_i*1_4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4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3.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47.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48.xml><?xml version="1.0" encoding="utf-8"?>
<p:tagLst xmlns:p="http://schemas.openxmlformats.org/presentationml/2006/main">
  <p:tag name="KSO_WM_UNIT_PLACING_PICTURE_USER_VIEWPORT" val="{&quot;height&quot;:2820,&quot;width&quot;:8298}"/>
</p:tagLst>
</file>

<file path=ppt/tags/tag49.xml><?xml version="1.0" encoding="utf-8"?>
<p:tagLst xmlns:p="http://schemas.openxmlformats.org/presentationml/2006/main">
  <p:tag name="KSO_WM_UNIT_PLACING_PICTURE_USER_VIEWPORT" val="{&quot;height&quot;:5071,&quot;width&quot;:18597}"/>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81269_5*l_h_i*1_5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50.xml><?xml version="1.0" encoding="utf-8"?>
<p:tagLst xmlns:p="http://schemas.openxmlformats.org/presentationml/2006/main">
  <p:tag name="KSO_WM_UNIT_PLACING_PICTURE_USER_VIEWPORT" val="{&quot;height&quot;:7923,&quot;width&quot;:18598}"/>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55.xml><?xml version="1.0" encoding="utf-8"?>
<p:tagLst xmlns:p="http://schemas.openxmlformats.org/presentationml/2006/main">
  <p:tag name="KSO_WM_UNIT_PLACING_PICTURE_USER_VIEWPORT" val="{&quot;height&quot;:10959,&quot;width&quot;:19525}"/>
</p:tagLst>
</file>

<file path=ppt/tags/tag56.xml><?xml version="1.0" encoding="utf-8"?>
<p:tagLst xmlns:p="http://schemas.openxmlformats.org/presentationml/2006/main">
  <p:tag name="KSO_WM_UNIT_PLACING_PICTURE_USER_VIEWPORT" val="{&quot;height&quot;:3750,&quot;width&quot;:977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81269_5*l_h_i*1_6_1"/>
  <p:tag name="KSO_WM_TEMPLATE_CATEGORY" val="diagram"/>
  <p:tag name="KSO_WM_TEMPLATE_INDEX" val="20181269"/>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60.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61.xml><?xml version="1.0" encoding="utf-8"?>
<p:tagLst xmlns:p="http://schemas.openxmlformats.org/presentationml/2006/main">
  <p:tag name="KSO_WM_UNIT_PLACING_PICTURE_USER_VIEWPORT" val="{&quot;height&quot;:4282,&quot;width&quot;:4119}"/>
</p:tagLst>
</file>

<file path=ppt/tags/tag62.xml><?xml version="1.0" encoding="utf-8"?>
<p:tagLst xmlns:p="http://schemas.openxmlformats.org/presentationml/2006/main">
  <p:tag name="KSO_WM_UNIT_PLACING_PICTURE_USER_VIEWPORT" val="{&quot;height&quot;:11607,&quot;width&quot;:19797}"/>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BEAUTIFY_FLAG" val="#wm#"/>
  <p:tag name="KSO_WM_TEMPLATE_CATEGORY" val="diagram"/>
  <p:tag name="KSO_WM_TEMPLATE_INDEX" val="20212699"/>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GROUPID" val="5f708c7a747e3ea6e292a7fb"/>
  <p:tag name="KSO_WM_CHIP_XID" val="5f708c7a747e3ea6e292a7fc"/>
  <p:tag name="FIXED_XID_TMP" val="5f5ee1ca4d6848d78f644aec"/>
  <p:tag name="KSO_WM_CHIP_DECFILLPROP" val="[]"/>
  <p:tag name="KSO_WM_SLIDE_BK_DARK_LIGHT" val="2"/>
  <p:tag name="KSO_WM_SLIDE_BACKGROUND_TYPE" val="general"/>
  <p:tag name="KSO_WM_SLIDE_SUPPORT_FEATURE_TYPE" val="3"/>
  <p:tag name="KSO_WM_TEMPLATE_ASSEMBLE_XID" val="60656f644054ed1e2fb8092f"/>
  <p:tag name="KSO_WM_TEMPLATE_ASSEMBLE_GROUPID" val="60656f644054ed1e2fb8092f"/>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7},&quot;minSize&quot;:{&quot;size1&quot;:17.9},&quot;normalSize&quot;:{&quot;size1&quot;:17.9},&quot;subLayout&quot;:[{&quot;id&quot;:&quot;2021-04-01T15:43:52&quot;,&quot;margin&quot;:{&quot;bottom&quot;:0.0260000042617321,&quot;left&quot;:2.9629998207092285,&quot;right&quot;:2.5399999618530273,&quot;top&quot;:1.6929999589920044},&quot;type&quot;:0},{&quot;id&quot;:&quot;2021-04-01T15:43:52&quot;,&quot;margin&quot;:{&quot;bottom&quot;:2.5399999618530273,&quot;left&quot;:2.5399999618530273,&quot;right&quot;:2.5399999618530273,&quot;top&quot;:1.6670000553131104},&quot;type&quot;:0}],&quot;type&quot;:0}"/>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69.xml><?xml version="1.0" encoding="utf-8"?>
<p:tagLst xmlns:p="http://schemas.openxmlformats.org/presentationml/2006/main">
  <p:tag name="KSO_WM_UNIT_PLACING_PICTURE_USER_VIEWPORT" val="{&quot;height&quot;:4705,&quot;width&quot;:23311}"/>
</p:tagLst>
</file>

<file path=ppt/tags/tag7.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1269_5*l_h_a*1_1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UNIT_PLACING_PICTURE_USER_VIEWPORT" val="{&quot;height&quot;:5111,&quot;width&quot;:2115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7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77.xml><?xml version="1.0" encoding="utf-8"?>
<p:tagLst xmlns:p="http://schemas.openxmlformats.org/presentationml/2006/main">
  <p:tag name="KSO_WM_UNIT_TEXTBOXSTYLE_GUID" val="{7f77e40f-33d2-4a13-8fe5-9c94d3b3a44d}"/>
</p:tagLst>
</file>

<file path=ppt/tags/tag78.xml><?xml version="1.0" encoding="utf-8"?>
<p:tagLst xmlns:p="http://schemas.openxmlformats.org/presentationml/2006/main">
  <p:tag name="KSO_WM_UNIT_TEXTBOXSTYLE_SHAPETYPE" val="1"/>
  <p:tag name="KSO_WM_UNIT_TEXTBOXSTYLE_ADJUSTLEFT" val="0_-19.60001"/>
  <p:tag name="KSO_WM_UNIT_TEXTBOXSTYLE_ADJUSTTOP" val="0_-17.2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1"/>
  <p:tag name="KSO_WM_UNIT_ID" val="mixed20201941_56*i*1"/>
  <p:tag name="KSO_WM_TEMPLATE_CATEGORY" val="mixed"/>
  <p:tag name="KSO_WM_TEMPLATE_INDEX" val="20201941"/>
  <p:tag name="KSO_WM_UNIT_LAYERLEVEL" val="1"/>
  <p:tag name="KSO_WM_TAG_VERSION" val="1.0"/>
  <p:tag name="KSO_WM_BEAUTIFY_FLAG" val="#wm#"/>
  <p:tag name="KSO_WM_UNIT_TEXTBOXSTYLE_GUID" val="{7f77e40f-33d2-4a13-8fe5-9c94d3b3a44d}"/>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TEXTBOXSTYLE_SHAPETYPE" val="1"/>
  <p:tag name="KSO_WM_UNIT_TEXTBOXSTYLE_ADJUSTLEFT" val="0_-25.15001"/>
  <p:tag name="KSO_WM_UNIT_TEXTBOXSTYLE_ADJUSTTOP" val="0_-23.5"/>
  <p:tag name="KSO_WM_UNIT_TEXTBOXSTYLE_ADJUSTWIDTH" val="100_50.30002"/>
  <p:tag name="KSO_WM_UNIT_TEXTBOXSTYLE_ADJUSTHEIGTH" val="100_46.95"/>
  <p:tag name="KSO_WM_UNIT_HIGHLIGHT" val="0"/>
  <p:tag name="KSO_WM_UNIT_COMPATIBLE" val="0"/>
  <p:tag name="KSO_WM_UNIT_DIAGRAM_ISNUMVISUAL" val="0"/>
  <p:tag name="KSO_WM_UNIT_DIAGRAM_ISREFERUNIT" val="0"/>
  <p:tag name="KSO_WM_UNIT_TYPE" val="i"/>
  <p:tag name="KSO_WM_UNIT_INDEX" val="2"/>
  <p:tag name="KSO_WM_UNIT_ID" val="mixed20201941_56*i*2"/>
  <p:tag name="KSO_WM_TEMPLATE_CATEGORY" val="mixed"/>
  <p:tag name="KSO_WM_TEMPLATE_INDEX" val="20201941"/>
  <p:tag name="KSO_WM_UNIT_LAYERLEVEL" val="1"/>
  <p:tag name="KSO_WM_TAG_VERSION" val="1.0"/>
  <p:tag name="KSO_WM_BEAUTIFY_FLAG" val="#wm#"/>
  <p:tag name="KSO_WM_UNIT_TEXTBOXSTYLE_GUID" val="{7f77e40f-33d2-4a13-8fe5-9c94d3b3a44d}"/>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1269_5*l_h_a*1_2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8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56*f*1"/>
  <p:tag name="KSO_WM_TEMPLATE_CATEGORY" val="mixed"/>
  <p:tag name="KSO_WM_TEMPLATE_INDEX" val="20201941"/>
  <p:tag name="KSO_WM_UNIT_LAYERLEVEL" val="1"/>
  <p:tag name="KSO_WM_TAG_VERSION" val="1.0"/>
  <p:tag name="KSO_WM_BEAUTIFY_FLAG" val="#wm#"/>
  <p:tag name="KSO_WM_UNIT_TEXTBOXSTYLE_GUID" val="{7f77e40f-33d2-4a13-8fe5-9c94d3b3a44d}"/>
  <p:tag name="KSO_WM_UNIT_TEXTBOXSTYLE_TYPE" val="8"/>
  <p:tag name="KSO_WM_UNIT_TEXT_FILL_FORE_SCHEMECOLOR_INDEX_BRIGHTNESS" val="0.25"/>
  <p:tag name="KSO_WM_UNIT_TEXT_FILL_FORE_SCHEMECOLOR_INDEX" val="13"/>
  <p:tag name="KSO_WM_UNIT_TEXT_FILL_TYPE" val="1"/>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8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UNIT_TEXTBOXSTYLE_GUID" val="{e643ee05-0d55-47b2-b517-ba1e4e61fcb1}"/>
</p:tagLst>
</file>

<file path=ppt/tags/tag86.xml><?xml version="1.0" encoding="utf-8"?>
<p:tagLst xmlns:p="http://schemas.openxmlformats.org/presentationml/2006/main">
  <p:tag name="KSO_WM_UNIT_TEXTBOXSTYLE_SHAPETYPE" val="1"/>
  <p:tag name="KSO_WM_UNIT_TEXTBOXSTYLE_ADJUSTLEFT" val="0_-37.75"/>
  <p:tag name="KSO_WM_UNIT_TEXTBOXSTYLE_ADJUSTTOP" val="0_-19.70001"/>
  <p:tag name="KSO_WM_UNIT_TEXTBOXSTYLE_ADJUSTWIDTH" val="100_75.45001"/>
  <p:tag name="KSO_WM_UNIT_TEXTBOXSTYLE_ADJUSTHEIGTH" val="100_39.35001"/>
  <p:tag name="KSO_WM_UNIT_HIGHLIGHT" val="0"/>
  <p:tag name="KSO_WM_UNIT_COMPATIBLE" val="0"/>
  <p:tag name="KSO_WM_UNIT_DIAGRAM_ISNUMVISUAL" val="0"/>
  <p:tag name="KSO_WM_UNIT_DIAGRAM_ISREFERUNIT" val="0"/>
  <p:tag name="KSO_WM_UNIT_TYPE" val="i"/>
  <p:tag name="KSO_WM_UNIT_INDEX" val="1"/>
  <p:tag name="KSO_WM_UNIT_ID" val="mixed20201941_134*i*1"/>
  <p:tag name="KSO_WM_TEMPLATE_CATEGORY" val="mixed"/>
  <p:tag name="KSO_WM_TEMPLATE_INDEX" val="20201941"/>
  <p:tag name="KSO_WM_UNIT_LAYERLEVEL" val="1"/>
  <p:tag name="KSO_WM_TAG_VERSION" val="1.0"/>
  <p:tag name="KSO_WM_BEAUTIFY_FLAG" val="#wm#"/>
  <p:tag name="KSO_WM_UNIT_TEXTBOXSTYLE_GUID" val="{e643ee05-0d55-47b2-b517-ba1e4e61fcb1}"/>
  <p:tag name="KSO_WM_UNIT_FILL_FORE_SCHEMECOLOR_INDEX_BRIGHTNESS" val="0"/>
  <p:tag name="KSO_WM_UNIT_FILL_FORE_SCHEMECOLOR_INDEX" val="14"/>
  <p:tag name="KSO_WM_UNIT_FILL_TYPE" val="1"/>
  <p:tag name="KSO_WM_UNIT_LINE_FORE_SCHEMECOLOR_INDEX_BRIGHTNESS" val="0.25"/>
  <p:tag name="KSO_WM_UNIT_LINE_FORE_SCHEMECOLOR_INDEX" val="13"/>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TEXTBOXSTYLE_SHAPETYPE" val="1"/>
  <p:tag name="KSO_WM_UNIT_TEXTBOXSTYLE_ADJUSTLEFT" val="0_-53.5451"/>
  <p:tag name="KSO_WM_UNIT_TEXTBOXSTYLE_ADJUSTTOP" val="4.335529_0"/>
  <p:tag name="KSO_WM_UNIT_HIGHLIGHT" val="0"/>
  <p:tag name="KSO_WM_UNIT_COMPATIBLE" val="0"/>
  <p:tag name="KSO_WM_UNIT_DIAGRAM_ISNUMVISUAL" val="0"/>
  <p:tag name="KSO_WM_UNIT_DIAGRAM_ISREFERUNIT" val="0"/>
  <p:tag name="KSO_WM_UNIT_TYPE" val="i"/>
  <p:tag name="KSO_WM_UNIT_INDEX" val="2"/>
  <p:tag name="KSO_WM_UNIT_ID" val="mixed20201941_134*i*2"/>
  <p:tag name="KSO_WM_TEMPLATE_CATEGORY" val="mixed"/>
  <p:tag name="KSO_WM_TEMPLATE_INDEX" val="20201941"/>
  <p:tag name="KSO_WM_UNIT_LAYERLEVEL" val="1"/>
  <p:tag name="KSO_WM_TAG_VERSION" val="1.0"/>
  <p:tag name="KSO_WM_BEAUTIFY_FLAG" val="#wm#"/>
  <p:tag name="KSO_WM_UNIT_TEXTBOXSTYLE_GUID" val="{e643ee05-0d55-47b2-b517-ba1e4e61fcb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mixed20201941_134*i*3"/>
  <p:tag name="KSO_WM_TEMPLATE_CATEGORY" val="mixed"/>
  <p:tag name="KSO_WM_TEMPLATE_INDEX" val="20201941"/>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mixed20201941_134*i*4"/>
  <p:tag name="KSO_WM_TEMPLATE_CATEGORY" val="mixed"/>
  <p:tag name="KSO_WM_TEMPLATE_INDEX" val="2020194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ISCONTENTSTITLE" val="0"/>
  <p:tag name="KSO_WM_UNIT_ISNUMDGMTITLE" val="0"/>
  <p:tag name="KSO_WM_UNIT_PRESET_TEXT" val="点击此处输入标题文本内容"/>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1269_5*l_h_a*1_3_1"/>
  <p:tag name="KSO_WM_TEMPLATE_CATEGORY" val="diagram"/>
  <p:tag name="KSO_WM_TEMPLATE_INDEX" val="20181269"/>
  <p:tag name="KSO_WM_UNIT_LAYERLEVEL" val="1_1_1"/>
  <p:tag name="KSO_WM_TAG_VERSION" val="1.0"/>
  <p:tag name="KSO_WM_BEAUTIFY_FLAG" val="#wm#"/>
  <p:tag name="KSO_WM_UNIT_TEXT_FILL_FORE_SCHEMECOLOR_INDEX_BRIGHTNESS" val="-0.5"/>
  <p:tag name="KSO_WM_UNIT_TEXT_FILL_FORE_SCHEMECOLOR_INDEX" val="14"/>
  <p:tag name="KSO_WM_UNIT_TEXT_FILL_TYPE" val="1"/>
  <p:tag name="KSO_WM_UNIT_USESOURCEFORMAT_APPLY" val="1"/>
</p:tagLst>
</file>

<file path=ppt/tags/tag9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34*f*1"/>
  <p:tag name="KSO_WM_TEMPLATE_CATEGORY" val="mixed"/>
  <p:tag name="KSO_WM_TEMPLATE_INDEX" val="20201941"/>
  <p:tag name="KSO_WM_UNIT_LAYERLEVEL" val="1"/>
  <p:tag name="KSO_WM_TAG_VERSION" val="1.0"/>
  <p:tag name="KSO_WM_BEAUTIFY_FLAG" val="#wm#"/>
  <p:tag name="KSO_WM_UNIT_TEXTBOXSTYLE_GUID" val="{e643ee05-0d55-47b2-b517-ba1e4e61fcb1}"/>
  <p:tag name="KSO_WM_UNIT_TEXTBOXSTYLE_TYPE" val="8"/>
  <p:tag name="KSO_WM_UNIT_TEXT_FILL_FORE_SCHEMECOLOR_INDEX_BRIGHTNESS" val="0.25"/>
  <p:tag name="KSO_WM_UNIT_TEXT_FILL_FORE_SCHEMECOLOR_INDEX" val="13"/>
  <p:tag name="KSO_WM_UNIT_TEXT_FILL_TYPE" val="1"/>
</p:tagLst>
</file>

<file path=ppt/tags/tag91.xml><?xml version="1.0" encoding="utf-8"?>
<p:tagLst xmlns:p="http://schemas.openxmlformats.org/presentationml/2006/main">
  <p:tag name="KSO_WM_BEAUTIFY_FLAG" val=""/>
  <p:tag name="KSO_WM_UNIT_PLACING_PICTURE_USER_VIEWPORT" val="{&quot;height&quot;:8484,&quot;width&quot;:18705}"/>
</p:tagLst>
</file>

<file path=ppt/tags/tag92.xml><?xml version="1.0" encoding="utf-8"?>
<p:tagLst xmlns:p="http://schemas.openxmlformats.org/presentationml/2006/main">
  <p:tag name="KSO_WM_BEAUTIFY_FLAG" val=""/>
  <p:tag name="KSO_WM_UNIT_PLACING_PICTURE_USER_VIEWPORT" val="{&quot;height&quot;:4750,&quot;width&quot;:16765}"/>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Lst>
</file>

<file path=ppt/theme/theme1.xml><?xml version="1.0" encoding="utf-8"?>
<a:theme xmlns:a="http://schemas.openxmlformats.org/drawingml/2006/main" name="2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upright="0">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3502</Words>
  <Application>WPS 演示</Application>
  <PresentationFormat/>
  <Paragraphs>222</Paragraphs>
  <Slides>24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24</vt:i4>
      </vt:variant>
    </vt:vector>
  </HeadingPairs>
  <TitlesOfParts>
    <vt:vector size="44" baseType="lpstr">
      <vt:lpstr>Arial</vt:lpstr>
      <vt:lpstr>宋体</vt:lpstr>
      <vt:lpstr>Wingdings</vt:lpstr>
      <vt:lpstr>Helvetica Neue</vt:lpstr>
      <vt:lpstr>Helvetica Neue Medium</vt:lpstr>
      <vt:lpstr>Helvetica Neue Light</vt:lpstr>
      <vt:lpstr>Helvetica</vt:lpstr>
      <vt:lpstr>微软雅黑</vt:lpstr>
      <vt:lpstr>汉仪书宋二KW</vt:lpstr>
      <vt:lpstr>宋体</vt:lpstr>
      <vt:lpstr>Microsoft YaHei Light</vt:lpstr>
      <vt:lpstr>Arial Regular</vt:lpstr>
      <vt:lpstr>Wingdings</vt:lpstr>
      <vt:lpstr>Arial Unicode MS</vt:lpstr>
      <vt:lpstr>Segoe UI</vt:lpstr>
      <vt:lpstr>苹方-简</vt:lpstr>
      <vt:lpstr>汉仪旗黑</vt:lpstr>
      <vt:lpstr>Trebuchet MS</vt:lpstr>
      <vt:lpstr>WPS-Bullets</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追风者</cp:lastModifiedBy>
  <cp:revision>29</cp:revision>
  <dcterms:created xsi:type="dcterms:W3CDTF">2023-12-15T02:39:53Z</dcterms:created>
  <dcterms:modified xsi:type="dcterms:W3CDTF">2023-12-15T02:39:53Z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DF6D1337CDC4488B65825C6595747961_43</vt:lpwstr>
  </property>
  <property fmtid="{D5CDD505-2E9C-101B-9397-08002B2CF9AE}" pid="3" name="KSOProductBuildVer">
    <vt:lpwstr>2052-6.3.0.8471</vt:lpwstr>
  </property>
</Properties>
</file>